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10799763" cy="14400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77CB2C-A064-4CD4-B683-3BCB791DDE56}" v="172" dt="2023-02-20T12:32:52.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59" autoAdjust="0"/>
    <p:restoredTop sz="78643" autoAdjust="0"/>
  </p:normalViewPr>
  <p:slideViewPr>
    <p:cSldViewPr snapToGrid="0">
      <p:cViewPr varScale="1">
        <p:scale>
          <a:sx n="42" d="100"/>
          <a:sy n="42" d="100"/>
        </p:scale>
        <p:origin x="5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a Waine (PGR)" userId="7661d937-78b5-4a45-a16e-fe0769154962" providerId="ADAL" clId="{4677CB2C-A064-4CD4-B683-3BCB791DDE56}"/>
    <pc:docChg chg="undo custSel addSld delSld modSld">
      <pc:chgData name="Ava Waine (PGR)" userId="7661d937-78b5-4a45-a16e-fe0769154962" providerId="ADAL" clId="{4677CB2C-A064-4CD4-B683-3BCB791DDE56}" dt="2023-02-23T10:01:08.533" v="4862" actId="20577"/>
      <pc:docMkLst>
        <pc:docMk/>
      </pc:docMkLst>
      <pc:sldChg chg="addSp delSp modSp del mod modNotesTx">
        <pc:chgData name="Ava Waine (PGR)" userId="7661d937-78b5-4a45-a16e-fe0769154962" providerId="ADAL" clId="{4677CB2C-A064-4CD4-B683-3BCB791DDE56}" dt="2023-02-23T10:01:00.846" v="4859" actId="2696"/>
        <pc:sldMkLst>
          <pc:docMk/>
          <pc:sldMk cId="4130059329" sldId="256"/>
        </pc:sldMkLst>
        <pc:spChg chg="add mod">
          <ac:chgData name="Ava Waine (PGR)" userId="7661d937-78b5-4a45-a16e-fe0769154962" providerId="ADAL" clId="{4677CB2C-A064-4CD4-B683-3BCB791DDE56}" dt="2023-02-20T12:02:49.862" v="3885" actId="1076"/>
          <ac:spMkLst>
            <pc:docMk/>
            <pc:sldMk cId="4130059329" sldId="256"/>
            <ac:spMk id="6" creationId="{A0CB2F19-E237-9728-FEE7-3E2C73482055}"/>
          </ac:spMkLst>
        </pc:spChg>
        <pc:spChg chg="add del mod">
          <ac:chgData name="Ava Waine (PGR)" userId="7661d937-78b5-4a45-a16e-fe0769154962" providerId="ADAL" clId="{4677CB2C-A064-4CD4-B683-3BCB791DDE56}" dt="2023-02-20T10:30:37.015" v="2152" actId="478"/>
          <ac:spMkLst>
            <pc:docMk/>
            <pc:sldMk cId="4130059329" sldId="256"/>
            <ac:spMk id="7" creationId="{5B903BCA-E05C-F8FC-486F-1DBDCCBEAAC9}"/>
          </ac:spMkLst>
        </pc:spChg>
        <pc:spChg chg="add del mod ord">
          <ac:chgData name="Ava Waine (PGR)" userId="7661d937-78b5-4a45-a16e-fe0769154962" providerId="ADAL" clId="{4677CB2C-A064-4CD4-B683-3BCB791DDE56}" dt="2023-02-20T10:30:45.430" v="2154" actId="478"/>
          <ac:spMkLst>
            <pc:docMk/>
            <pc:sldMk cId="4130059329" sldId="256"/>
            <ac:spMk id="10" creationId="{15C356CE-EA66-BF38-04E1-2EF0A982EF21}"/>
          </ac:spMkLst>
        </pc:spChg>
        <pc:spChg chg="add mod">
          <ac:chgData name="Ava Waine (PGR)" userId="7661d937-78b5-4a45-a16e-fe0769154962" providerId="ADAL" clId="{4677CB2C-A064-4CD4-B683-3BCB791DDE56}" dt="2023-02-20T12:02:54.230" v="3886" actId="1076"/>
          <ac:spMkLst>
            <pc:docMk/>
            <pc:sldMk cId="4130059329" sldId="256"/>
            <ac:spMk id="13" creationId="{2ADAAFE1-19D6-95FF-D3C8-25F170512FFD}"/>
          </ac:spMkLst>
        </pc:spChg>
        <pc:spChg chg="add del mod">
          <ac:chgData name="Ava Waine (PGR)" userId="7661d937-78b5-4a45-a16e-fe0769154962" providerId="ADAL" clId="{4677CB2C-A064-4CD4-B683-3BCB791DDE56}" dt="2023-02-20T10:30:49.861" v="2156" actId="478"/>
          <ac:spMkLst>
            <pc:docMk/>
            <pc:sldMk cId="4130059329" sldId="256"/>
            <ac:spMk id="16" creationId="{361E5497-B214-D757-B337-CB88ED941CB3}"/>
          </ac:spMkLst>
        </pc:spChg>
        <pc:spChg chg="add del mod">
          <ac:chgData name="Ava Waine (PGR)" userId="7661d937-78b5-4a45-a16e-fe0769154962" providerId="ADAL" clId="{4677CB2C-A064-4CD4-B683-3BCB791DDE56}" dt="2023-02-20T10:30:39.934" v="2153" actId="478"/>
          <ac:spMkLst>
            <pc:docMk/>
            <pc:sldMk cId="4130059329" sldId="256"/>
            <ac:spMk id="17" creationId="{69B169BD-0236-B883-6B42-9BC115F3E5D0}"/>
          </ac:spMkLst>
        </pc:spChg>
        <pc:picChg chg="add mod modCrop">
          <ac:chgData name="Ava Waine (PGR)" userId="7661d937-78b5-4a45-a16e-fe0769154962" providerId="ADAL" clId="{4677CB2C-A064-4CD4-B683-3BCB791DDE56}" dt="2023-02-20T12:02:41.294" v="3881" actId="1076"/>
          <ac:picMkLst>
            <pc:docMk/>
            <pc:sldMk cId="4130059329" sldId="256"/>
            <ac:picMk id="5" creationId="{2F5476B4-1815-EA4D-09FE-07A0AE48654E}"/>
          </ac:picMkLst>
        </pc:picChg>
        <pc:picChg chg="add mod modCrop">
          <ac:chgData name="Ava Waine (PGR)" userId="7661d937-78b5-4a45-a16e-fe0769154962" providerId="ADAL" clId="{4677CB2C-A064-4CD4-B683-3BCB791DDE56}" dt="2023-02-20T12:02:46.054" v="3884" actId="1076"/>
          <ac:picMkLst>
            <pc:docMk/>
            <pc:sldMk cId="4130059329" sldId="256"/>
            <ac:picMk id="12" creationId="{0493ABC8-458F-CF5B-6367-26DB5F00EF63}"/>
          </ac:picMkLst>
        </pc:picChg>
        <pc:picChg chg="add del">
          <ac:chgData name="Ava Waine (PGR)" userId="7661d937-78b5-4a45-a16e-fe0769154962" providerId="ADAL" clId="{4677CB2C-A064-4CD4-B683-3BCB791DDE56}" dt="2023-02-17T15:51:59.340" v="1213" actId="478"/>
          <ac:picMkLst>
            <pc:docMk/>
            <pc:sldMk cId="4130059329" sldId="256"/>
            <ac:picMk id="15" creationId="{F1E0216A-F59A-11A9-12C5-730A1F0065F3}"/>
          </ac:picMkLst>
        </pc:picChg>
        <pc:cxnChg chg="add del mod">
          <ac:chgData name="Ava Waine (PGR)" userId="7661d937-78b5-4a45-a16e-fe0769154962" providerId="ADAL" clId="{4677CB2C-A064-4CD4-B683-3BCB791DDE56}" dt="2023-02-20T12:02:38.673" v="3880" actId="478"/>
          <ac:cxnSpMkLst>
            <pc:docMk/>
            <pc:sldMk cId="4130059329" sldId="256"/>
            <ac:cxnSpMk id="9" creationId="{FDA79974-E55D-43BB-B5BE-D3D771435C65}"/>
          </ac:cxnSpMkLst>
        </pc:cxnChg>
        <pc:cxnChg chg="add del mod">
          <ac:chgData name="Ava Waine (PGR)" userId="7661d937-78b5-4a45-a16e-fe0769154962" providerId="ADAL" clId="{4677CB2C-A064-4CD4-B683-3BCB791DDE56}" dt="2023-02-20T10:30:47.287" v="2155" actId="478"/>
          <ac:cxnSpMkLst>
            <pc:docMk/>
            <pc:sldMk cId="4130059329" sldId="256"/>
            <ac:cxnSpMk id="18" creationId="{4C4ABB71-7139-BCC1-5457-EE3FE8C8F69B}"/>
          </ac:cxnSpMkLst>
        </pc:cxnChg>
      </pc:sldChg>
      <pc:sldChg chg="addSp delSp modSp new mod modNotesTx">
        <pc:chgData name="Ava Waine (PGR)" userId="7661d937-78b5-4a45-a16e-fe0769154962" providerId="ADAL" clId="{4677CB2C-A064-4CD4-B683-3BCB791DDE56}" dt="2023-02-23T10:01:08.533" v="4862" actId="20577"/>
        <pc:sldMkLst>
          <pc:docMk/>
          <pc:sldMk cId="2680633995" sldId="257"/>
        </pc:sldMkLst>
        <pc:spChg chg="add del mod">
          <ac:chgData name="Ava Waine (PGR)" userId="7661d937-78b5-4a45-a16e-fe0769154962" providerId="ADAL" clId="{4677CB2C-A064-4CD4-B683-3BCB791DDE56}" dt="2023-02-17T13:26:32.964" v="122" actId="478"/>
          <ac:spMkLst>
            <pc:docMk/>
            <pc:sldMk cId="2680633995" sldId="257"/>
            <ac:spMk id="3" creationId="{F9948CE9-8962-236A-4091-C69F6279B8CC}"/>
          </ac:spMkLst>
        </pc:spChg>
        <pc:spChg chg="add del mod">
          <ac:chgData name="Ava Waine (PGR)" userId="7661d937-78b5-4a45-a16e-fe0769154962" providerId="ADAL" clId="{4677CB2C-A064-4CD4-B683-3BCB791DDE56}" dt="2023-02-20T11:03:36.206" v="2306" actId="478"/>
          <ac:spMkLst>
            <pc:docMk/>
            <pc:sldMk cId="2680633995" sldId="257"/>
            <ac:spMk id="4" creationId="{DCF22DAA-250F-11D1-8AFB-0771D3A93FDC}"/>
          </ac:spMkLst>
        </pc:spChg>
        <pc:spChg chg="add del mod">
          <ac:chgData name="Ava Waine (PGR)" userId="7661d937-78b5-4a45-a16e-fe0769154962" providerId="ADAL" clId="{4677CB2C-A064-4CD4-B683-3BCB791DDE56}" dt="2023-02-20T11:03:55.178" v="2309" actId="478"/>
          <ac:spMkLst>
            <pc:docMk/>
            <pc:sldMk cId="2680633995" sldId="257"/>
            <ac:spMk id="5" creationId="{0733DC41-EE9A-7568-EF79-58AB8A0FF789}"/>
          </ac:spMkLst>
        </pc:spChg>
        <pc:spChg chg="add del mod">
          <ac:chgData name="Ava Waine (PGR)" userId="7661d937-78b5-4a45-a16e-fe0769154962" providerId="ADAL" clId="{4677CB2C-A064-4CD4-B683-3BCB791DDE56}" dt="2023-02-17T13:26:29.831" v="121" actId="478"/>
          <ac:spMkLst>
            <pc:docMk/>
            <pc:sldMk cId="2680633995" sldId="257"/>
            <ac:spMk id="7" creationId="{AF169840-610C-C99D-DD51-6DED5FEA0BE2}"/>
          </ac:spMkLst>
        </pc:spChg>
        <pc:spChg chg="add mod">
          <ac:chgData name="Ava Waine (PGR)" userId="7661d937-78b5-4a45-a16e-fe0769154962" providerId="ADAL" clId="{4677CB2C-A064-4CD4-B683-3BCB791DDE56}" dt="2023-02-20T12:31:25.202" v="4489" actId="1036"/>
          <ac:spMkLst>
            <pc:docMk/>
            <pc:sldMk cId="2680633995" sldId="257"/>
            <ac:spMk id="9" creationId="{019572F5-C5BB-E643-1185-5CA939612214}"/>
          </ac:spMkLst>
        </pc:spChg>
        <pc:spChg chg="add mod">
          <ac:chgData name="Ava Waine (PGR)" userId="7661d937-78b5-4a45-a16e-fe0769154962" providerId="ADAL" clId="{4677CB2C-A064-4CD4-B683-3BCB791DDE56}" dt="2023-02-20T12:35:59.824" v="4549" actId="1038"/>
          <ac:spMkLst>
            <pc:docMk/>
            <pc:sldMk cId="2680633995" sldId="257"/>
            <ac:spMk id="10" creationId="{BD6422DE-B322-8BE9-490B-0788DCA00834}"/>
          </ac:spMkLst>
        </pc:spChg>
        <pc:spChg chg="add mod">
          <ac:chgData name="Ava Waine (PGR)" userId="7661d937-78b5-4a45-a16e-fe0769154962" providerId="ADAL" clId="{4677CB2C-A064-4CD4-B683-3BCB791DDE56}" dt="2023-02-20T12:35:50.517" v="4547" actId="1037"/>
          <ac:spMkLst>
            <pc:docMk/>
            <pc:sldMk cId="2680633995" sldId="257"/>
            <ac:spMk id="11" creationId="{9AFF340A-D908-F845-67C7-3A3B0AC9D49D}"/>
          </ac:spMkLst>
        </pc:spChg>
        <pc:spChg chg="add mod">
          <ac:chgData name="Ava Waine (PGR)" userId="7661d937-78b5-4a45-a16e-fe0769154962" providerId="ADAL" clId="{4677CB2C-A064-4CD4-B683-3BCB791DDE56}" dt="2023-02-20T12:35:38.558" v="4545" actId="1038"/>
          <ac:spMkLst>
            <pc:docMk/>
            <pc:sldMk cId="2680633995" sldId="257"/>
            <ac:spMk id="12" creationId="{3D973434-19DF-A428-136A-C6ECF97FC03F}"/>
          </ac:spMkLst>
        </pc:spChg>
        <pc:spChg chg="add mod">
          <ac:chgData name="Ava Waine (PGR)" userId="7661d937-78b5-4a45-a16e-fe0769154962" providerId="ADAL" clId="{4677CB2C-A064-4CD4-B683-3BCB791DDE56}" dt="2023-02-20T12:35:19.945" v="4539" actId="404"/>
          <ac:spMkLst>
            <pc:docMk/>
            <pc:sldMk cId="2680633995" sldId="257"/>
            <ac:spMk id="13" creationId="{2BC8A143-7ABB-5EEE-0462-63125ABC2B83}"/>
          </ac:spMkLst>
        </pc:spChg>
        <pc:spChg chg="add del mod">
          <ac:chgData name="Ava Waine (PGR)" userId="7661d937-78b5-4a45-a16e-fe0769154962" providerId="ADAL" clId="{4677CB2C-A064-4CD4-B683-3BCB791DDE56}" dt="2023-02-20T11:04:35.131" v="2316" actId="478"/>
          <ac:spMkLst>
            <pc:docMk/>
            <pc:sldMk cId="2680633995" sldId="257"/>
            <ac:spMk id="14" creationId="{C0DAFE21-94AC-681D-3E4A-7691C26BD4EC}"/>
          </ac:spMkLst>
        </pc:spChg>
        <pc:spChg chg="add mod">
          <ac:chgData name="Ava Waine (PGR)" userId="7661d937-78b5-4a45-a16e-fe0769154962" providerId="ADAL" clId="{4677CB2C-A064-4CD4-B683-3BCB791DDE56}" dt="2023-02-20T11:18:35.560" v="2560" actId="207"/>
          <ac:spMkLst>
            <pc:docMk/>
            <pc:sldMk cId="2680633995" sldId="257"/>
            <ac:spMk id="19" creationId="{980C5F1C-763D-83AB-F49A-2AE56DAAC9B1}"/>
          </ac:spMkLst>
        </pc:spChg>
        <pc:spChg chg="add mod">
          <ac:chgData name="Ava Waine (PGR)" userId="7661d937-78b5-4a45-a16e-fe0769154962" providerId="ADAL" clId="{4677CB2C-A064-4CD4-B683-3BCB791DDE56}" dt="2023-02-23T09:59:26.121" v="4858" actId="20577"/>
          <ac:spMkLst>
            <pc:docMk/>
            <pc:sldMk cId="2680633995" sldId="257"/>
            <ac:spMk id="24" creationId="{A59C020E-9B34-8FC4-92DC-D17CD0CF965F}"/>
          </ac:spMkLst>
        </pc:spChg>
        <pc:spChg chg="add mod">
          <ac:chgData name="Ava Waine (PGR)" userId="7661d937-78b5-4a45-a16e-fe0769154962" providerId="ADAL" clId="{4677CB2C-A064-4CD4-B683-3BCB791DDE56}" dt="2023-02-20T12:18:09.504" v="4278" actId="1038"/>
          <ac:spMkLst>
            <pc:docMk/>
            <pc:sldMk cId="2680633995" sldId="257"/>
            <ac:spMk id="26" creationId="{90493405-6B8D-0BA2-3100-12735F33AB3A}"/>
          </ac:spMkLst>
        </pc:spChg>
        <pc:spChg chg="add mod">
          <ac:chgData name="Ava Waine (PGR)" userId="7661d937-78b5-4a45-a16e-fe0769154962" providerId="ADAL" clId="{4677CB2C-A064-4CD4-B683-3BCB791DDE56}" dt="2023-02-23T09:57:43.206" v="4817" actId="20577"/>
          <ac:spMkLst>
            <pc:docMk/>
            <pc:sldMk cId="2680633995" sldId="257"/>
            <ac:spMk id="28" creationId="{E6C7BD03-7DA5-4252-B2F3-A85FE773B9E0}"/>
          </ac:spMkLst>
        </pc:spChg>
        <pc:spChg chg="add del mod">
          <ac:chgData name="Ava Waine (PGR)" userId="7661d937-78b5-4a45-a16e-fe0769154962" providerId="ADAL" clId="{4677CB2C-A064-4CD4-B683-3BCB791DDE56}" dt="2023-02-17T16:14:23.252" v="1521"/>
          <ac:spMkLst>
            <pc:docMk/>
            <pc:sldMk cId="2680633995" sldId="257"/>
            <ac:spMk id="29" creationId="{A9B5A1B2-44AA-14B7-49A5-ED1B6263814C}"/>
          </ac:spMkLst>
        </pc:spChg>
        <pc:spChg chg="add mod">
          <ac:chgData name="Ava Waine (PGR)" userId="7661d937-78b5-4a45-a16e-fe0769154962" providerId="ADAL" clId="{4677CB2C-A064-4CD4-B683-3BCB791DDE56}" dt="2023-02-23T09:56:20.169" v="4807" actId="1076"/>
          <ac:spMkLst>
            <pc:docMk/>
            <pc:sldMk cId="2680633995" sldId="257"/>
            <ac:spMk id="31" creationId="{7FC35DB8-CFAB-D72B-017B-477185452285}"/>
          </ac:spMkLst>
        </pc:spChg>
        <pc:spChg chg="add del mod">
          <ac:chgData name="Ava Waine (PGR)" userId="7661d937-78b5-4a45-a16e-fe0769154962" providerId="ADAL" clId="{4677CB2C-A064-4CD4-B683-3BCB791DDE56}" dt="2023-02-20T11:04:02.814" v="2310" actId="478"/>
          <ac:spMkLst>
            <pc:docMk/>
            <pc:sldMk cId="2680633995" sldId="257"/>
            <ac:spMk id="1029" creationId="{1DF8E364-4D05-7F4A-CDA6-202C056FEDEB}"/>
          </ac:spMkLst>
        </pc:spChg>
        <pc:spChg chg="add del mod">
          <ac:chgData name="Ava Waine (PGR)" userId="7661d937-78b5-4a45-a16e-fe0769154962" providerId="ADAL" clId="{4677CB2C-A064-4CD4-B683-3BCB791DDE56}" dt="2023-02-20T11:10:45.858" v="2368"/>
          <ac:spMkLst>
            <pc:docMk/>
            <pc:sldMk cId="2680633995" sldId="257"/>
            <ac:spMk id="1035" creationId="{BF766D36-64EB-0228-8C28-53E7BBFF687A}"/>
          </ac:spMkLst>
        </pc:spChg>
        <pc:spChg chg="add mod">
          <ac:chgData name="Ava Waine (PGR)" userId="7661d937-78b5-4a45-a16e-fe0769154962" providerId="ADAL" clId="{4677CB2C-A064-4CD4-B683-3BCB791DDE56}" dt="2023-02-23T09:56:00.938" v="4804" actId="20577"/>
          <ac:spMkLst>
            <pc:docMk/>
            <pc:sldMk cId="2680633995" sldId="257"/>
            <ac:spMk id="1036" creationId="{4AE17EC6-EFE1-3A27-40C0-70F72350705F}"/>
          </ac:spMkLst>
        </pc:spChg>
        <pc:spChg chg="add del">
          <ac:chgData name="Ava Waine (PGR)" userId="7661d937-78b5-4a45-a16e-fe0769154962" providerId="ADAL" clId="{4677CB2C-A064-4CD4-B683-3BCB791DDE56}" dt="2023-02-20T11:15:41.056" v="2530" actId="478"/>
          <ac:spMkLst>
            <pc:docMk/>
            <pc:sldMk cId="2680633995" sldId="257"/>
            <ac:spMk id="1037" creationId="{29F68936-ED9C-7EED-20B9-87BD84FA0AAC}"/>
          </ac:spMkLst>
        </pc:spChg>
        <pc:spChg chg="add mod">
          <ac:chgData name="Ava Waine (PGR)" userId="7661d937-78b5-4a45-a16e-fe0769154962" providerId="ADAL" clId="{4677CB2C-A064-4CD4-B683-3BCB791DDE56}" dt="2023-02-20T11:25:44.431" v="2979" actId="1076"/>
          <ac:spMkLst>
            <pc:docMk/>
            <pc:sldMk cId="2680633995" sldId="257"/>
            <ac:spMk id="1038" creationId="{643A1BBD-633B-B363-9BC2-138570A83CB6}"/>
          </ac:spMkLst>
        </pc:spChg>
        <pc:spChg chg="add mod">
          <ac:chgData name="Ava Waine (PGR)" userId="7661d937-78b5-4a45-a16e-fe0769154962" providerId="ADAL" clId="{4677CB2C-A064-4CD4-B683-3BCB791DDE56}" dt="2023-02-20T11:17:43.430" v="2546" actId="1076"/>
          <ac:spMkLst>
            <pc:docMk/>
            <pc:sldMk cId="2680633995" sldId="257"/>
            <ac:spMk id="1039" creationId="{F5F5FF5A-00E8-B612-D5F9-8E74FCFC86D9}"/>
          </ac:spMkLst>
        </pc:spChg>
        <pc:spChg chg="add mod">
          <ac:chgData name="Ava Waine (PGR)" userId="7661d937-78b5-4a45-a16e-fe0769154962" providerId="ADAL" clId="{4677CB2C-A064-4CD4-B683-3BCB791DDE56}" dt="2023-02-20T11:17:48.942" v="2548" actId="1076"/>
          <ac:spMkLst>
            <pc:docMk/>
            <pc:sldMk cId="2680633995" sldId="257"/>
            <ac:spMk id="1040" creationId="{E2D4D463-C7B8-3F60-DB9C-EF094692C7F9}"/>
          </ac:spMkLst>
        </pc:spChg>
        <pc:spChg chg="add mod">
          <ac:chgData name="Ava Waine (PGR)" userId="7661d937-78b5-4a45-a16e-fe0769154962" providerId="ADAL" clId="{4677CB2C-A064-4CD4-B683-3BCB791DDE56}" dt="2023-02-20T12:16:42.993" v="4240" actId="20577"/>
          <ac:spMkLst>
            <pc:docMk/>
            <pc:sldMk cId="2680633995" sldId="257"/>
            <ac:spMk id="1041" creationId="{1292FE9F-36F3-621B-B695-13B06F6F5D73}"/>
          </ac:spMkLst>
        </pc:spChg>
        <pc:spChg chg="add mod">
          <ac:chgData name="Ava Waine (PGR)" userId="7661d937-78b5-4a45-a16e-fe0769154962" providerId="ADAL" clId="{4677CB2C-A064-4CD4-B683-3BCB791DDE56}" dt="2023-02-20T12:30:06.830" v="4457" actId="20577"/>
          <ac:spMkLst>
            <pc:docMk/>
            <pc:sldMk cId="2680633995" sldId="257"/>
            <ac:spMk id="1042" creationId="{C0D6C219-50DB-3443-C1D2-3EF2940A4E08}"/>
          </ac:spMkLst>
        </pc:spChg>
        <pc:spChg chg="add mod">
          <ac:chgData name="Ava Waine (PGR)" userId="7661d937-78b5-4a45-a16e-fe0769154962" providerId="ADAL" clId="{4677CB2C-A064-4CD4-B683-3BCB791DDE56}" dt="2023-02-20T12:30:27.340" v="4460" actId="20577"/>
          <ac:spMkLst>
            <pc:docMk/>
            <pc:sldMk cId="2680633995" sldId="257"/>
            <ac:spMk id="1043" creationId="{7D560093-8108-5A10-171A-F3CAFB75F148}"/>
          </ac:spMkLst>
        </pc:spChg>
        <pc:spChg chg="add mod">
          <ac:chgData name="Ava Waine (PGR)" userId="7661d937-78b5-4a45-a16e-fe0769154962" providerId="ADAL" clId="{4677CB2C-A064-4CD4-B683-3BCB791DDE56}" dt="2023-02-20T11:47:02.523" v="3302" actId="1038"/>
          <ac:spMkLst>
            <pc:docMk/>
            <pc:sldMk cId="2680633995" sldId="257"/>
            <ac:spMk id="1045" creationId="{D2AF0248-6E76-690B-922C-0070FB025416}"/>
          </ac:spMkLst>
        </pc:spChg>
        <pc:spChg chg="add del">
          <ac:chgData name="Ava Waine (PGR)" userId="7661d937-78b5-4a45-a16e-fe0769154962" providerId="ADAL" clId="{4677CB2C-A064-4CD4-B683-3BCB791DDE56}" dt="2023-02-20T11:45:24.208" v="3294" actId="478"/>
          <ac:spMkLst>
            <pc:docMk/>
            <pc:sldMk cId="2680633995" sldId="257"/>
            <ac:spMk id="1046" creationId="{80E9D097-2E3D-95ED-72BB-75F8B980439A}"/>
          </ac:spMkLst>
        </pc:spChg>
        <pc:grpChg chg="add mod">
          <ac:chgData name="Ava Waine (PGR)" userId="7661d937-78b5-4a45-a16e-fe0769154962" providerId="ADAL" clId="{4677CB2C-A064-4CD4-B683-3BCB791DDE56}" dt="2023-02-20T12:31:19.755" v="4487" actId="1038"/>
          <ac:grpSpMkLst>
            <pc:docMk/>
            <pc:sldMk cId="2680633995" sldId="257"/>
            <ac:grpSpMk id="1044" creationId="{D80C7391-99B9-1383-E655-378B8F196C5D}"/>
          </ac:grpSpMkLst>
        </pc:grpChg>
        <pc:picChg chg="add del mod">
          <ac:chgData name="Ava Waine (PGR)" userId="7661d937-78b5-4a45-a16e-fe0769154962" providerId="ADAL" clId="{4677CB2C-A064-4CD4-B683-3BCB791DDE56}" dt="2023-02-20T11:04:02.814" v="2310" actId="478"/>
          <ac:picMkLst>
            <pc:docMk/>
            <pc:sldMk cId="2680633995" sldId="257"/>
            <ac:picMk id="2" creationId="{8CB4106E-8DE1-A299-E266-7977A906F639}"/>
          </ac:picMkLst>
        </pc:picChg>
        <pc:picChg chg="add del mod">
          <ac:chgData name="Ava Waine (PGR)" userId="7661d937-78b5-4a45-a16e-fe0769154962" providerId="ADAL" clId="{4677CB2C-A064-4CD4-B683-3BCB791DDE56}" dt="2023-02-20T11:37:10.430" v="3217" actId="478"/>
          <ac:picMkLst>
            <pc:docMk/>
            <pc:sldMk cId="2680633995" sldId="257"/>
            <ac:picMk id="6" creationId="{AA7580EC-7786-A7B4-F8AB-DC1C6D725BCC}"/>
          </ac:picMkLst>
        </pc:picChg>
        <pc:picChg chg="add del mod">
          <ac:chgData name="Ava Waine (PGR)" userId="7661d937-78b5-4a45-a16e-fe0769154962" providerId="ADAL" clId="{4677CB2C-A064-4CD4-B683-3BCB791DDE56}" dt="2023-02-20T11:04:02.814" v="2310" actId="478"/>
          <ac:picMkLst>
            <pc:docMk/>
            <pc:sldMk cId="2680633995" sldId="257"/>
            <ac:picMk id="8" creationId="{698ECB74-959D-D34C-AD10-EBA86205A64C}"/>
          </ac:picMkLst>
        </pc:picChg>
        <pc:picChg chg="add del mod">
          <ac:chgData name="Ava Waine (PGR)" userId="7661d937-78b5-4a45-a16e-fe0769154962" providerId="ADAL" clId="{4677CB2C-A064-4CD4-B683-3BCB791DDE56}" dt="2023-02-20T11:04:02.814" v="2310" actId="478"/>
          <ac:picMkLst>
            <pc:docMk/>
            <pc:sldMk cId="2680633995" sldId="257"/>
            <ac:picMk id="16" creationId="{4E73E2EF-F814-2E08-16F6-94466B7702F0}"/>
          </ac:picMkLst>
        </pc:picChg>
        <pc:picChg chg="add del mod">
          <ac:chgData name="Ava Waine (PGR)" userId="7661d937-78b5-4a45-a16e-fe0769154962" providerId="ADAL" clId="{4677CB2C-A064-4CD4-B683-3BCB791DDE56}" dt="2023-02-20T11:04:02.814" v="2310" actId="478"/>
          <ac:picMkLst>
            <pc:docMk/>
            <pc:sldMk cId="2680633995" sldId="257"/>
            <ac:picMk id="17" creationId="{BDDC839E-0C33-AC3F-1289-630A6ED082C0}"/>
          </ac:picMkLst>
        </pc:picChg>
        <pc:picChg chg="add del mod">
          <ac:chgData name="Ava Waine (PGR)" userId="7661d937-78b5-4a45-a16e-fe0769154962" providerId="ADAL" clId="{4677CB2C-A064-4CD4-B683-3BCB791DDE56}" dt="2023-02-20T11:11:58.538" v="2376" actId="478"/>
          <ac:picMkLst>
            <pc:docMk/>
            <pc:sldMk cId="2680633995" sldId="257"/>
            <ac:picMk id="18" creationId="{5549FAD2-8F15-1B68-9803-170465EC17EA}"/>
          </ac:picMkLst>
        </pc:picChg>
        <pc:picChg chg="add del mod">
          <ac:chgData name="Ava Waine (PGR)" userId="7661d937-78b5-4a45-a16e-fe0769154962" providerId="ADAL" clId="{4677CB2C-A064-4CD4-B683-3BCB791DDE56}" dt="2023-02-17T13:29:45.762" v="194"/>
          <ac:picMkLst>
            <pc:docMk/>
            <pc:sldMk cId="2680633995" sldId="257"/>
            <ac:picMk id="20" creationId="{5E9649AC-F1AF-9C75-AF9C-DF3ADA6E3D8E}"/>
          </ac:picMkLst>
        </pc:picChg>
        <pc:picChg chg="add del mod modCrop">
          <ac:chgData name="Ava Waine (PGR)" userId="7661d937-78b5-4a45-a16e-fe0769154962" providerId="ADAL" clId="{4677CB2C-A064-4CD4-B683-3BCB791DDE56}" dt="2023-02-17T13:34:42.572" v="415" actId="478"/>
          <ac:picMkLst>
            <pc:docMk/>
            <pc:sldMk cId="2680633995" sldId="257"/>
            <ac:picMk id="22" creationId="{3A8F7566-2DAC-0561-A342-1A8D9BA7D6CA}"/>
          </ac:picMkLst>
        </pc:picChg>
        <pc:picChg chg="add del mod">
          <ac:chgData name="Ava Waine (PGR)" userId="7661d937-78b5-4a45-a16e-fe0769154962" providerId="ADAL" clId="{4677CB2C-A064-4CD4-B683-3BCB791DDE56}" dt="2023-02-20T11:40:07.400" v="3253" actId="478"/>
          <ac:picMkLst>
            <pc:docMk/>
            <pc:sldMk cId="2680633995" sldId="257"/>
            <ac:picMk id="23" creationId="{FC2096E0-1BFA-7B3C-A723-48C3073EC04E}"/>
          </ac:picMkLst>
        </pc:picChg>
        <pc:picChg chg="add del mod modCrop">
          <ac:chgData name="Ava Waine (PGR)" userId="7661d937-78b5-4a45-a16e-fe0769154962" providerId="ADAL" clId="{4677CB2C-A064-4CD4-B683-3BCB791DDE56}" dt="2023-02-20T11:38:30.010" v="3224" actId="478"/>
          <ac:picMkLst>
            <pc:docMk/>
            <pc:sldMk cId="2680633995" sldId="257"/>
            <ac:picMk id="1024" creationId="{4C8E0614-689C-FD17-B2C0-F5EEBE63F598}"/>
          </ac:picMkLst>
        </pc:picChg>
        <pc:picChg chg="add del mod">
          <ac:chgData name="Ava Waine (PGR)" userId="7661d937-78b5-4a45-a16e-fe0769154962" providerId="ADAL" clId="{4677CB2C-A064-4CD4-B683-3BCB791DDE56}" dt="2023-02-20T09:54:15.821" v="1534" actId="478"/>
          <ac:picMkLst>
            <pc:docMk/>
            <pc:sldMk cId="2680633995" sldId="257"/>
            <ac:picMk id="1026" creationId="{A98EC3F6-8227-4CAA-8EF5-7B379C8D833B}"/>
          </ac:picMkLst>
        </pc:picChg>
        <pc:picChg chg="add del mod modCrop">
          <ac:chgData name="Ava Waine (PGR)" userId="7661d937-78b5-4a45-a16e-fe0769154962" providerId="ADAL" clId="{4677CB2C-A064-4CD4-B683-3BCB791DDE56}" dt="2023-02-20T11:38:23.815" v="3222" actId="478"/>
          <ac:picMkLst>
            <pc:docMk/>
            <pc:sldMk cId="2680633995" sldId="257"/>
            <ac:picMk id="1027" creationId="{700F4770-0046-0507-D5DF-6A1149F028AB}"/>
          </ac:picMkLst>
        </pc:picChg>
        <pc:picChg chg="add del mod">
          <ac:chgData name="Ava Waine (PGR)" userId="7661d937-78b5-4a45-a16e-fe0769154962" providerId="ADAL" clId="{4677CB2C-A064-4CD4-B683-3BCB791DDE56}" dt="2023-02-20T11:37:13.832" v="3219" actId="478"/>
          <ac:picMkLst>
            <pc:docMk/>
            <pc:sldMk cId="2680633995" sldId="257"/>
            <ac:picMk id="1028" creationId="{019D77D3-2B67-5827-60ED-97377280088B}"/>
          </ac:picMkLst>
        </pc:picChg>
        <pc:picChg chg="add mod">
          <ac:chgData name="Ava Waine (PGR)" userId="7661d937-78b5-4a45-a16e-fe0769154962" providerId="ADAL" clId="{4677CB2C-A064-4CD4-B683-3BCB791DDE56}" dt="2023-02-20T12:31:19.755" v="4487" actId="1038"/>
          <ac:picMkLst>
            <pc:docMk/>
            <pc:sldMk cId="2680633995" sldId="257"/>
            <ac:picMk id="1030" creationId="{927F9AF3-3477-8914-29B2-D3092145739E}"/>
          </ac:picMkLst>
        </pc:picChg>
        <pc:picChg chg="add mod">
          <ac:chgData name="Ava Waine (PGR)" userId="7661d937-78b5-4a45-a16e-fe0769154962" providerId="ADAL" clId="{4677CB2C-A064-4CD4-B683-3BCB791DDE56}" dt="2023-02-20T11:47:15.416" v="3308" actId="1038"/>
          <ac:picMkLst>
            <pc:docMk/>
            <pc:sldMk cId="2680633995" sldId="257"/>
            <ac:picMk id="1032" creationId="{F54BE3B0-96F3-4796-9201-2F1E2258DFEB}"/>
          </ac:picMkLst>
        </pc:picChg>
        <pc:picChg chg="add mod modCrop">
          <ac:chgData name="Ava Waine (PGR)" userId="7661d937-78b5-4a45-a16e-fe0769154962" providerId="ADAL" clId="{4677CB2C-A064-4CD4-B683-3BCB791DDE56}" dt="2023-02-20T11:44:35.723" v="3290" actId="1076"/>
          <ac:picMkLst>
            <pc:docMk/>
            <pc:sldMk cId="2680633995" sldId="257"/>
            <ac:picMk id="1033" creationId="{17516F6E-6638-B6FF-B662-BC30966AEF53}"/>
          </ac:picMkLst>
        </pc:picChg>
        <pc:picChg chg="add del mod">
          <ac:chgData name="Ava Waine (PGR)" userId="7661d937-78b5-4a45-a16e-fe0769154962" providerId="ADAL" clId="{4677CB2C-A064-4CD4-B683-3BCB791DDE56}" dt="2023-02-20T11:50:51.365" v="3358" actId="478"/>
          <ac:picMkLst>
            <pc:docMk/>
            <pc:sldMk cId="2680633995" sldId="257"/>
            <ac:picMk id="1034" creationId="{FC41EAF5-16F6-7047-0A3F-259338E525E7}"/>
          </ac:picMkLst>
        </pc:picChg>
        <pc:picChg chg="add del mod">
          <ac:chgData name="Ava Waine (PGR)" userId="7661d937-78b5-4a45-a16e-fe0769154962" providerId="ADAL" clId="{4677CB2C-A064-4CD4-B683-3BCB791DDE56}" dt="2023-02-20T12:35:04.690" v="4537" actId="478"/>
          <ac:picMkLst>
            <pc:docMk/>
            <pc:sldMk cId="2680633995" sldId="257"/>
            <ac:picMk id="1048" creationId="{B7DDC098-9D4D-A57D-49E4-A4E873F3BC9F}"/>
          </ac:picMkLst>
        </pc:picChg>
        <pc:cxnChg chg="add del mod">
          <ac:chgData name="Ava Waine (PGR)" userId="7661d937-78b5-4a45-a16e-fe0769154962" providerId="ADAL" clId="{4677CB2C-A064-4CD4-B683-3BCB791DDE56}" dt="2023-02-20T11:40:10.999" v="3254" actId="478"/>
          <ac:cxnSpMkLst>
            <pc:docMk/>
            <pc:sldMk cId="2680633995" sldId="257"/>
            <ac:cxnSpMk id="15" creationId="{AB68F1D6-3D7E-EF63-A5EF-237983E54D78}"/>
          </ac:cxnSpMkLst>
        </pc:cxnChg>
      </pc:sldChg>
      <pc:sldChg chg="addSp delSp add del mod">
        <pc:chgData name="Ava Waine (PGR)" userId="7661d937-78b5-4a45-a16e-fe0769154962" providerId="ADAL" clId="{4677CB2C-A064-4CD4-B683-3BCB791DDE56}" dt="2023-02-20T11:51:52.604" v="3370" actId="2696"/>
        <pc:sldMkLst>
          <pc:docMk/>
          <pc:sldMk cId="2593955660" sldId="258"/>
        </pc:sldMkLst>
        <pc:picChg chg="add del">
          <ac:chgData name="Ava Waine (PGR)" userId="7661d937-78b5-4a45-a16e-fe0769154962" providerId="ADAL" clId="{4677CB2C-A064-4CD4-B683-3BCB791DDE56}" dt="2023-02-17T16:00:20.992" v="1485" actId="478"/>
          <ac:picMkLst>
            <pc:docMk/>
            <pc:sldMk cId="2593955660" sldId="258"/>
            <ac:picMk id="4" creationId="{D06ECD96-901F-C296-B578-174CA661A65F}"/>
          </ac:picMkLst>
        </pc:picChg>
      </pc:sldChg>
      <pc:sldChg chg="addSp delSp modSp new del mod modNotesTx">
        <pc:chgData name="Ava Waine (PGR)" userId="7661d937-78b5-4a45-a16e-fe0769154962" providerId="ADAL" clId="{4677CB2C-A064-4CD4-B683-3BCB791DDE56}" dt="2023-02-23T10:01:05.408" v="4861" actId="2696"/>
        <pc:sldMkLst>
          <pc:docMk/>
          <pc:sldMk cId="3071186212" sldId="259"/>
        </pc:sldMkLst>
        <pc:spChg chg="add del">
          <ac:chgData name="Ava Waine (PGR)" userId="7661d937-78b5-4a45-a16e-fe0769154962" providerId="ADAL" clId="{4677CB2C-A064-4CD4-B683-3BCB791DDE56}" dt="2023-02-20T10:08:50.240" v="1849" actId="22"/>
          <ac:spMkLst>
            <pc:docMk/>
            <pc:sldMk cId="3071186212" sldId="259"/>
            <ac:spMk id="10" creationId="{E67DAB74-74E9-C2EE-67CA-0C8104F71EA0}"/>
          </ac:spMkLst>
        </pc:spChg>
        <pc:picChg chg="add del mod">
          <ac:chgData name="Ava Waine (PGR)" userId="7661d937-78b5-4a45-a16e-fe0769154962" providerId="ADAL" clId="{4677CB2C-A064-4CD4-B683-3BCB791DDE56}" dt="2023-02-17T13:32:22.264" v="215" actId="478"/>
          <ac:picMkLst>
            <pc:docMk/>
            <pc:sldMk cId="3071186212" sldId="259"/>
            <ac:picMk id="2" creationId="{663C7658-7C8F-9646-E187-93828B3D652C}"/>
          </ac:picMkLst>
        </pc:picChg>
        <pc:picChg chg="add del mod modCrop">
          <ac:chgData name="Ava Waine (PGR)" userId="7661d937-78b5-4a45-a16e-fe0769154962" providerId="ADAL" clId="{4677CB2C-A064-4CD4-B683-3BCB791DDE56}" dt="2023-02-17T13:31:07.851" v="205" actId="478"/>
          <ac:picMkLst>
            <pc:docMk/>
            <pc:sldMk cId="3071186212" sldId="259"/>
            <ac:picMk id="4" creationId="{555268F6-F0BB-32B3-0A1A-65649E31CD36}"/>
          </ac:picMkLst>
        </pc:picChg>
        <pc:picChg chg="add mod modCrop">
          <ac:chgData name="Ava Waine (PGR)" userId="7661d937-78b5-4a45-a16e-fe0769154962" providerId="ADAL" clId="{4677CB2C-A064-4CD4-B683-3BCB791DDE56}" dt="2023-02-20T11:52:52.195" v="3423" actId="1076"/>
          <ac:picMkLst>
            <pc:docMk/>
            <pc:sldMk cId="3071186212" sldId="259"/>
            <ac:picMk id="6" creationId="{0037DA14-CBAE-1611-E362-736D54CFA3A1}"/>
          </ac:picMkLst>
        </pc:picChg>
        <pc:picChg chg="add mod modCrop">
          <ac:chgData name="Ava Waine (PGR)" userId="7661d937-78b5-4a45-a16e-fe0769154962" providerId="ADAL" clId="{4677CB2C-A064-4CD4-B683-3BCB791DDE56}" dt="2023-02-20T11:52:56.412" v="3424" actId="1076"/>
          <ac:picMkLst>
            <pc:docMk/>
            <pc:sldMk cId="3071186212" sldId="259"/>
            <ac:picMk id="8" creationId="{276B7D7D-747F-7562-A38B-9A587024AE89}"/>
          </ac:picMkLst>
        </pc:picChg>
        <pc:picChg chg="add del mod modCrop">
          <ac:chgData name="Ava Waine (PGR)" userId="7661d937-78b5-4a45-a16e-fe0769154962" providerId="ADAL" clId="{4677CB2C-A064-4CD4-B683-3BCB791DDE56}" dt="2023-02-20T11:52:00.518" v="3371" actId="478"/>
          <ac:picMkLst>
            <pc:docMk/>
            <pc:sldMk cId="3071186212" sldId="259"/>
            <ac:picMk id="12" creationId="{F38587F2-4F61-ADAF-A0A1-17D138382B6D}"/>
          </ac:picMkLst>
        </pc:picChg>
      </pc:sldChg>
      <pc:sldChg chg="new del">
        <pc:chgData name="Ava Waine (PGR)" userId="7661d937-78b5-4a45-a16e-fe0769154962" providerId="ADAL" clId="{4677CB2C-A064-4CD4-B683-3BCB791DDE56}" dt="2023-02-20T10:10:25.429" v="1859" actId="680"/>
        <pc:sldMkLst>
          <pc:docMk/>
          <pc:sldMk cId="1906718714" sldId="260"/>
        </pc:sldMkLst>
      </pc:sldChg>
      <pc:sldChg chg="addSp delSp modSp new del mod modNotesTx">
        <pc:chgData name="Ava Waine (PGR)" userId="7661d937-78b5-4a45-a16e-fe0769154962" providerId="ADAL" clId="{4677CB2C-A064-4CD4-B683-3BCB791DDE56}" dt="2023-02-23T10:01:02.776" v="4860" actId="2696"/>
        <pc:sldMkLst>
          <pc:docMk/>
          <pc:sldMk cId="2969355147" sldId="260"/>
        </pc:sldMkLst>
        <pc:spChg chg="add mod">
          <ac:chgData name="Ava Waine (PGR)" userId="7661d937-78b5-4a45-a16e-fe0769154962" providerId="ADAL" clId="{4677CB2C-A064-4CD4-B683-3BCB791DDE56}" dt="2023-02-20T11:51:45.148" v="3369" actId="1076"/>
          <ac:spMkLst>
            <pc:docMk/>
            <pc:sldMk cId="2969355147" sldId="260"/>
            <ac:spMk id="4" creationId="{CCF83AE4-01B7-4D63-8176-30E16B1E7907}"/>
          </ac:spMkLst>
        </pc:spChg>
        <pc:spChg chg="add mod">
          <ac:chgData name="Ava Waine (PGR)" userId="7661d937-78b5-4a45-a16e-fe0769154962" providerId="ADAL" clId="{4677CB2C-A064-4CD4-B683-3BCB791DDE56}" dt="2023-02-20T11:51:39.458" v="3368" actId="1076"/>
          <ac:spMkLst>
            <pc:docMk/>
            <pc:sldMk cId="2969355147" sldId="260"/>
            <ac:spMk id="5" creationId="{8DA19B17-8FD0-9F08-BD72-A9291936AFFD}"/>
          </ac:spMkLst>
        </pc:spChg>
        <pc:picChg chg="add mod modCrop">
          <ac:chgData name="Ava Waine (PGR)" userId="7661d937-78b5-4a45-a16e-fe0769154962" providerId="ADAL" clId="{4677CB2C-A064-4CD4-B683-3BCB791DDE56}" dt="2023-02-20T11:51:23.538" v="3365" actId="1076"/>
          <ac:picMkLst>
            <pc:docMk/>
            <pc:sldMk cId="2969355147" sldId="260"/>
            <ac:picMk id="2" creationId="{904CA33E-B1FC-989A-0EE5-BADB54F13DF6}"/>
          </ac:picMkLst>
        </pc:picChg>
        <pc:picChg chg="add del mod">
          <ac:chgData name="Ava Waine (PGR)" userId="7661d937-78b5-4a45-a16e-fe0769154962" providerId="ADAL" clId="{4677CB2C-A064-4CD4-B683-3BCB791DDE56}" dt="2023-02-20T10:13:02.781" v="1943" actId="478"/>
          <ac:picMkLst>
            <pc:docMk/>
            <pc:sldMk cId="2969355147" sldId="260"/>
            <ac:picMk id="3" creationId="{5035ECFF-2D2F-1B78-9FAD-B9849C89DC8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039894-A8C8-433A-A92E-294AB56DCA9A}" type="datetimeFigureOut">
              <a:rPr lang="en-GB" smtClean="0"/>
              <a:t>21/02/2023</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E67E1-D51E-460B-8F53-871CE68C4090}" type="slidenum">
              <a:rPr lang="en-GB" smtClean="0"/>
              <a:t>‹#›</a:t>
            </a:fld>
            <a:endParaRPr lang="en-GB"/>
          </a:p>
        </p:txBody>
      </p:sp>
    </p:spTree>
    <p:extLst>
      <p:ext uri="{BB962C8B-B14F-4D97-AF65-F5344CB8AC3E}">
        <p14:creationId xmlns:p14="http://schemas.microsoft.com/office/powerpoint/2010/main" val="89661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12E67E1-D51E-460B-8F53-871CE68C4090}" type="slidenum">
              <a:rPr lang="en-GB" smtClean="0"/>
              <a:t>1</a:t>
            </a:fld>
            <a:endParaRPr lang="en-GB"/>
          </a:p>
        </p:txBody>
      </p:sp>
    </p:spTree>
    <p:extLst>
      <p:ext uri="{BB962C8B-B14F-4D97-AF65-F5344CB8AC3E}">
        <p14:creationId xmlns:p14="http://schemas.microsoft.com/office/powerpoint/2010/main" val="195778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2" y="2356703"/>
            <a:ext cx="9179799" cy="5013407"/>
          </a:xfrm>
        </p:spPr>
        <p:txBody>
          <a:bodyPr anchor="b"/>
          <a:lstStyle>
            <a:lvl1pPr algn="ctr">
              <a:defRPr sz="7087"/>
            </a:lvl1pPr>
          </a:lstStyle>
          <a:p>
            <a:r>
              <a:rPr lang="en-US"/>
              <a:t>Click to edit Master title style</a:t>
            </a:r>
            <a:endParaRPr lang="en-US" dirty="0"/>
          </a:p>
        </p:txBody>
      </p:sp>
      <p:sp>
        <p:nvSpPr>
          <p:cNvPr id="3" name="Subtitle 2"/>
          <p:cNvSpPr>
            <a:spLocks noGrp="1"/>
          </p:cNvSpPr>
          <p:nvPr>
            <p:ph type="subTitle" idx="1"/>
          </p:nvPr>
        </p:nvSpPr>
        <p:spPr>
          <a:xfrm>
            <a:off x="1349971" y="7563446"/>
            <a:ext cx="8099822" cy="3476717"/>
          </a:xfrm>
        </p:spPr>
        <p:txBody>
          <a:bodyPr/>
          <a:lstStyle>
            <a:lvl1pPr marL="0" indent="0" algn="ctr">
              <a:buNone/>
              <a:defRPr sz="2835"/>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E3BC87-3C19-4C37-AE9A-53C200BB0216}"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370880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E3BC87-3C19-4C37-AE9A-53C200BB0216}"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75144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1" y="766678"/>
            <a:ext cx="2328699" cy="1220351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42484" y="766678"/>
            <a:ext cx="6851100" cy="122035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E3BC87-3C19-4C37-AE9A-53C200BB0216}"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290358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E3BC87-3C19-4C37-AE9A-53C200BB0216}"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368998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3590057"/>
            <a:ext cx="9314796" cy="5990088"/>
          </a:xfrm>
        </p:spPr>
        <p:txBody>
          <a:bodyPr anchor="b"/>
          <a:lstStyle>
            <a:lvl1pPr>
              <a:defRPr sz="7087"/>
            </a:lvl1pPr>
          </a:lstStyle>
          <a:p>
            <a:r>
              <a:rPr lang="en-US"/>
              <a:t>Click to edit Master title style</a:t>
            </a:r>
            <a:endParaRPr lang="en-US" dirty="0"/>
          </a:p>
        </p:txBody>
      </p:sp>
      <p:sp>
        <p:nvSpPr>
          <p:cNvPr id="3" name="Text Placeholder 2"/>
          <p:cNvSpPr>
            <a:spLocks noGrp="1"/>
          </p:cNvSpPr>
          <p:nvPr>
            <p:ph type="body" idx="1"/>
          </p:nvPr>
        </p:nvSpPr>
        <p:spPr>
          <a:xfrm>
            <a:off x="736859" y="9636813"/>
            <a:ext cx="9314796" cy="3150046"/>
          </a:xfrm>
        </p:spPr>
        <p:txBody>
          <a:bodyPr/>
          <a:lstStyle>
            <a:lvl1pPr marL="0" indent="0">
              <a:buNone/>
              <a:defRPr sz="2835">
                <a:solidFill>
                  <a:schemeClr val="tx1"/>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E3BC87-3C19-4C37-AE9A-53C200BB0216}"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310995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2484" y="3833390"/>
            <a:ext cx="4589899" cy="91368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67380" y="3833390"/>
            <a:ext cx="4589899" cy="91368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E3BC87-3C19-4C37-AE9A-53C200BB0216}"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225207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766681"/>
            <a:ext cx="9314796" cy="27833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43892" y="3530053"/>
            <a:ext cx="4568805" cy="1730025"/>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US"/>
              <a:t>Click to edit Master text styles</a:t>
            </a:r>
          </a:p>
        </p:txBody>
      </p:sp>
      <p:sp>
        <p:nvSpPr>
          <p:cNvPr id="4" name="Content Placeholder 3"/>
          <p:cNvSpPr>
            <a:spLocks noGrp="1"/>
          </p:cNvSpPr>
          <p:nvPr>
            <p:ph sz="half" idx="2"/>
          </p:nvPr>
        </p:nvSpPr>
        <p:spPr>
          <a:xfrm>
            <a:off x="743892" y="5260078"/>
            <a:ext cx="4568805" cy="77367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67381" y="3530053"/>
            <a:ext cx="4591306" cy="1730025"/>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US"/>
              <a:t>Click to edit Master text styles</a:t>
            </a:r>
          </a:p>
        </p:txBody>
      </p:sp>
      <p:sp>
        <p:nvSpPr>
          <p:cNvPr id="6" name="Content Placeholder 5"/>
          <p:cNvSpPr>
            <a:spLocks noGrp="1"/>
          </p:cNvSpPr>
          <p:nvPr>
            <p:ph sz="quarter" idx="4"/>
          </p:nvPr>
        </p:nvSpPr>
        <p:spPr>
          <a:xfrm>
            <a:off x="5467381" y="5260078"/>
            <a:ext cx="4591306" cy="77367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E3BC87-3C19-4C37-AE9A-53C200BB0216}" type="datetimeFigureOut">
              <a:rPr lang="en-GB" smtClean="0"/>
              <a:t>21/02/2023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208428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E3BC87-3C19-4C37-AE9A-53C200BB0216}" type="datetimeFigureOut">
              <a:rPr lang="en-GB" smtClean="0"/>
              <a:t>21/02/2023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3869140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3BC87-3C19-4C37-AE9A-53C200BB0216}" type="datetimeFigureOut">
              <a:rPr lang="en-GB" smtClean="0"/>
              <a:t>21/02/2023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284597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960014"/>
            <a:ext cx="3483205" cy="3360050"/>
          </a:xfrm>
        </p:spPr>
        <p:txBody>
          <a:bodyPr anchor="b"/>
          <a:lstStyle>
            <a:lvl1pPr>
              <a:defRPr sz="3780"/>
            </a:lvl1pPr>
          </a:lstStyle>
          <a:p>
            <a:r>
              <a:rPr lang="en-US"/>
              <a:t>Click to edit Master title style</a:t>
            </a:r>
            <a:endParaRPr lang="en-US" dirty="0"/>
          </a:p>
        </p:txBody>
      </p:sp>
      <p:sp>
        <p:nvSpPr>
          <p:cNvPr id="3" name="Content Placeholder 2"/>
          <p:cNvSpPr>
            <a:spLocks noGrp="1"/>
          </p:cNvSpPr>
          <p:nvPr>
            <p:ph idx="1"/>
          </p:nvPr>
        </p:nvSpPr>
        <p:spPr>
          <a:xfrm>
            <a:off x="4591306" y="2073367"/>
            <a:ext cx="5467380" cy="10233485"/>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43890" y="4320064"/>
            <a:ext cx="3483205" cy="8003453"/>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US"/>
              <a:t>Click to edit Master text styles</a:t>
            </a:r>
          </a:p>
        </p:txBody>
      </p:sp>
      <p:sp>
        <p:nvSpPr>
          <p:cNvPr id="5" name="Date Placeholder 4"/>
          <p:cNvSpPr>
            <a:spLocks noGrp="1"/>
          </p:cNvSpPr>
          <p:nvPr>
            <p:ph type="dt" sz="half" idx="10"/>
          </p:nvPr>
        </p:nvSpPr>
        <p:spPr/>
        <p:txBody>
          <a:bodyPr/>
          <a:lstStyle/>
          <a:p>
            <a:fld id="{5AE3BC87-3C19-4C37-AE9A-53C200BB0216}"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152965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960014"/>
            <a:ext cx="3483205" cy="3360050"/>
          </a:xfrm>
        </p:spPr>
        <p:txBody>
          <a:bodyPr anchor="b"/>
          <a:lstStyle>
            <a:lvl1pPr>
              <a:defRPr sz="37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91306" y="2073367"/>
            <a:ext cx="5467380" cy="10233485"/>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en-US"/>
              <a:t>Click icon to add picture</a:t>
            </a:r>
            <a:endParaRPr lang="en-US" dirty="0"/>
          </a:p>
        </p:txBody>
      </p:sp>
      <p:sp>
        <p:nvSpPr>
          <p:cNvPr id="4" name="Text Placeholder 3"/>
          <p:cNvSpPr>
            <a:spLocks noGrp="1"/>
          </p:cNvSpPr>
          <p:nvPr>
            <p:ph type="body" sz="half" idx="2"/>
          </p:nvPr>
        </p:nvSpPr>
        <p:spPr>
          <a:xfrm>
            <a:off x="743890" y="4320064"/>
            <a:ext cx="3483205" cy="8003453"/>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US"/>
              <a:t>Click to edit Master text styles</a:t>
            </a:r>
          </a:p>
        </p:txBody>
      </p:sp>
      <p:sp>
        <p:nvSpPr>
          <p:cNvPr id="5" name="Date Placeholder 4"/>
          <p:cNvSpPr>
            <a:spLocks noGrp="1"/>
          </p:cNvSpPr>
          <p:nvPr>
            <p:ph type="dt" sz="half" idx="10"/>
          </p:nvPr>
        </p:nvSpPr>
        <p:spPr/>
        <p:txBody>
          <a:bodyPr/>
          <a:lstStyle/>
          <a:p>
            <a:fld id="{5AE3BC87-3C19-4C37-AE9A-53C200BB0216}"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5CECC-28DD-4260-BBFA-2F070E14792E}" type="slidenum">
              <a:rPr lang="en-GB" smtClean="0"/>
              <a:t>‹#›</a:t>
            </a:fld>
            <a:endParaRPr lang="en-GB"/>
          </a:p>
        </p:txBody>
      </p:sp>
    </p:spTree>
    <p:extLst>
      <p:ext uri="{BB962C8B-B14F-4D97-AF65-F5344CB8AC3E}">
        <p14:creationId xmlns:p14="http://schemas.microsoft.com/office/powerpoint/2010/main" val="393352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766681"/>
            <a:ext cx="9314796" cy="27833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42484" y="3833390"/>
            <a:ext cx="9314796" cy="91368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484" y="13346867"/>
            <a:ext cx="2429947" cy="766678"/>
          </a:xfrm>
          <a:prstGeom prst="rect">
            <a:avLst/>
          </a:prstGeom>
        </p:spPr>
        <p:txBody>
          <a:bodyPr vert="horz" lIns="91440" tIns="45720" rIns="91440" bIns="45720" rtlCol="0" anchor="ctr"/>
          <a:lstStyle>
            <a:lvl1pPr algn="l">
              <a:defRPr sz="1417">
                <a:solidFill>
                  <a:schemeClr val="tx1">
                    <a:tint val="75000"/>
                  </a:schemeClr>
                </a:solidFill>
              </a:defRPr>
            </a:lvl1pPr>
          </a:lstStyle>
          <a:p>
            <a:fld id="{5AE3BC87-3C19-4C37-AE9A-53C200BB0216}" type="datetimeFigureOut">
              <a:rPr lang="en-GB" smtClean="0"/>
              <a:t>21/02/2023</a:t>
            </a:fld>
            <a:endParaRPr lang="en-GB"/>
          </a:p>
        </p:txBody>
      </p:sp>
      <p:sp>
        <p:nvSpPr>
          <p:cNvPr id="5" name="Footer Placeholder 4"/>
          <p:cNvSpPr>
            <a:spLocks noGrp="1"/>
          </p:cNvSpPr>
          <p:nvPr>
            <p:ph type="ftr" sz="quarter" idx="3"/>
          </p:nvPr>
        </p:nvSpPr>
        <p:spPr>
          <a:xfrm>
            <a:off x="3577422" y="13346867"/>
            <a:ext cx="3644920" cy="766678"/>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27332" y="13346867"/>
            <a:ext cx="2429947" cy="766678"/>
          </a:xfrm>
          <a:prstGeom prst="rect">
            <a:avLst/>
          </a:prstGeom>
        </p:spPr>
        <p:txBody>
          <a:bodyPr vert="horz" lIns="91440" tIns="45720" rIns="91440" bIns="45720" rtlCol="0" anchor="ctr"/>
          <a:lstStyle>
            <a:lvl1pPr algn="r">
              <a:defRPr sz="1417">
                <a:solidFill>
                  <a:schemeClr val="tx1">
                    <a:tint val="75000"/>
                  </a:schemeClr>
                </a:solidFill>
              </a:defRPr>
            </a:lvl1pPr>
          </a:lstStyle>
          <a:p>
            <a:fld id="{CA55CECC-28DD-4260-BBFA-2F070E14792E}" type="slidenum">
              <a:rPr lang="en-GB" smtClean="0"/>
              <a:t>‹#›</a:t>
            </a:fld>
            <a:endParaRPr lang="en-GB"/>
          </a:p>
        </p:txBody>
      </p:sp>
    </p:spTree>
    <p:extLst>
      <p:ext uri="{BB962C8B-B14F-4D97-AF65-F5344CB8AC3E}">
        <p14:creationId xmlns:p14="http://schemas.microsoft.com/office/powerpoint/2010/main" val="22778408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79998"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9572F5-C5BB-E643-1185-5CA939612214}"/>
              </a:ext>
            </a:extLst>
          </p:cNvPr>
          <p:cNvSpPr txBox="1"/>
          <p:nvPr/>
        </p:nvSpPr>
        <p:spPr>
          <a:xfrm>
            <a:off x="4334332" y="11631508"/>
            <a:ext cx="3901419" cy="523220"/>
          </a:xfrm>
          <a:prstGeom prst="rect">
            <a:avLst/>
          </a:prstGeom>
          <a:noFill/>
        </p:spPr>
        <p:txBody>
          <a:bodyPr wrap="square" rtlCol="0">
            <a:spAutoFit/>
          </a:bodyPr>
          <a:lstStyle/>
          <a:p>
            <a:r>
              <a:rPr lang="en-GB" sz="2800" b="1" dirty="0">
                <a:solidFill>
                  <a:schemeClr val="accent5">
                    <a:lumMod val="50000"/>
                  </a:schemeClr>
                </a:solidFill>
              </a:rPr>
              <a:t>Watch out for </a:t>
            </a:r>
          </a:p>
        </p:txBody>
      </p:sp>
      <p:sp>
        <p:nvSpPr>
          <p:cNvPr id="19" name="TextBox 18">
            <a:extLst>
              <a:ext uri="{FF2B5EF4-FFF2-40B4-BE49-F238E27FC236}">
                <a16:creationId xmlns:a16="http://schemas.microsoft.com/office/drawing/2014/main" id="{980C5F1C-763D-83AB-F49A-2AE56DAAC9B1}"/>
              </a:ext>
            </a:extLst>
          </p:cNvPr>
          <p:cNvSpPr txBox="1"/>
          <p:nvPr/>
        </p:nvSpPr>
        <p:spPr>
          <a:xfrm>
            <a:off x="332640" y="278412"/>
            <a:ext cx="10023912" cy="707886"/>
          </a:xfrm>
          <a:prstGeom prst="rect">
            <a:avLst/>
          </a:prstGeom>
          <a:noFill/>
          <a:ln w="28575">
            <a:solidFill>
              <a:srgbClr val="FF0000"/>
            </a:solidFill>
          </a:ln>
        </p:spPr>
        <p:txBody>
          <a:bodyPr wrap="square" rtlCol="0">
            <a:spAutoFit/>
          </a:bodyPr>
          <a:lstStyle/>
          <a:p>
            <a:r>
              <a:rPr lang="en-GB" sz="4000" b="1" dirty="0">
                <a:solidFill>
                  <a:schemeClr val="accent5">
                    <a:lumMod val="50000"/>
                  </a:schemeClr>
                </a:solidFill>
              </a:rPr>
              <a:t> IMPORTANT INFORMATION FOR ALL ANGLERS  </a:t>
            </a:r>
          </a:p>
        </p:txBody>
      </p:sp>
      <p:sp>
        <p:nvSpPr>
          <p:cNvPr id="24" name="TextBox 23">
            <a:extLst>
              <a:ext uri="{FF2B5EF4-FFF2-40B4-BE49-F238E27FC236}">
                <a16:creationId xmlns:a16="http://schemas.microsoft.com/office/drawing/2014/main" id="{A59C020E-9B34-8FC4-92DC-D17CD0CF965F}"/>
              </a:ext>
            </a:extLst>
          </p:cNvPr>
          <p:cNvSpPr txBox="1"/>
          <p:nvPr/>
        </p:nvSpPr>
        <p:spPr>
          <a:xfrm>
            <a:off x="92051" y="1196569"/>
            <a:ext cx="10546407" cy="1569660"/>
          </a:xfrm>
          <a:prstGeom prst="rect">
            <a:avLst/>
          </a:prstGeom>
          <a:noFill/>
        </p:spPr>
        <p:txBody>
          <a:bodyPr wrap="square" rtlCol="0">
            <a:spAutoFit/>
          </a:bodyPr>
          <a:lstStyle/>
          <a:p>
            <a:pPr algn="ctr"/>
            <a:r>
              <a:rPr lang="en-GB" sz="3200" b="1" dirty="0">
                <a:solidFill>
                  <a:schemeClr val="accent5">
                    <a:lumMod val="50000"/>
                  </a:schemeClr>
                </a:solidFill>
              </a:rPr>
              <a:t>Before coming to our sites please ensure your clothing and </a:t>
            </a:r>
          </a:p>
          <a:p>
            <a:pPr algn="ctr"/>
            <a:r>
              <a:rPr lang="en-GB" sz="3200" b="1" dirty="0">
                <a:solidFill>
                  <a:schemeClr val="accent5">
                    <a:lumMod val="50000"/>
                  </a:schemeClr>
                </a:solidFill>
              </a:rPr>
              <a:t>equipment has been thoroughly cleaned and dried to prevent the spread of invasive non-native plants, animals and disease</a:t>
            </a:r>
            <a:endParaRPr lang="en-GB" sz="3200" dirty="0">
              <a:solidFill>
                <a:schemeClr val="accent5">
                  <a:lumMod val="50000"/>
                </a:schemeClr>
              </a:solidFill>
            </a:endParaRPr>
          </a:p>
        </p:txBody>
      </p:sp>
      <p:sp>
        <p:nvSpPr>
          <p:cNvPr id="26" name="TextBox 25">
            <a:extLst>
              <a:ext uri="{FF2B5EF4-FFF2-40B4-BE49-F238E27FC236}">
                <a16:creationId xmlns:a16="http://schemas.microsoft.com/office/drawing/2014/main" id="{90493405-6B8D-0BA2-3100-12735F33AB3A}"/>
              </a:ext>
            </a:extLst>
          </p:cNvPr>
          <p:cNvSpPr txBox="1"/>
          <p:nvPr/>
        </p:nvSpPr>
        <p:spPr>
          <a:xfrm>
            <a:off x="152400" y="14009340"/>
            <a:ext cx="22378446" cy="353943"/>
          </a:xfrm>
          <a:prstGeom prst="rect">
            <a:avLst/>
          </a:prstGeom>
          <a:noFill/>
        </p:spPr>
        <p:txBody>
          <a:bodyPr wrap="square">
            <a:spAutoFit/>
          </a:bodyPr>
          <a:lstStyle/>
          <a:p>
            <a:pPr algn="just"/>
            <a:r>
              <a:rPr lang="en-GB" sz="1700" dirty="0">
                <a:solidFill>
                  <a:schemeClr val="accent5">
                    <a:lumMod val="50000"/>
                  </a:schemeClr>
                </a:solidFill>
              </a:rPr>
              <a:t>For more information on invasive species and tips to protect your fisheries go to: nonnativespecies.org/</a:t>
            </a:r>
            <a:r>
              <a:rPr lang="en-GB" sz="1700" dirty="0" err="1">
                <a:solidFill>
                  <a:schemeClr val="accent5">
                    <a:lumMod val="50000"/>
                  </a:schemeClr>
                </a:solidFill>
              </a:rPr>
              <a:t>checkcleandry</a:t>
            </a:r>
            <a:endParaRPr lang="en-GB" sz="1700" dirty="0">
              <a:solidFill>
                <a:schemeClr val="accent5">
                  <a:lumMod val="50000"/>
                </a:schemeClr>
              </a:solidFill>
            </a:endParaRPr>
          </a:p>
        </p:txBody>
      </p:sp>
      <p:sp>
        <p:nvSpPr>
          <p:cNvPr id="28" name="TextBox 27">
            <a:extLst>
              <a:ext uri="{FF2B5EF4-FFF2-40B4-BE49-F238E27FC236}">
                <a16:creationId xmlns:a16="http://schemas.microsoft.com/office/drawing/2014/main" id="{E6C7BD03-7DA5-4252-B2F3-A85FE773B9E0}"/>
              </a:ext>
            </a:extLst>
          </p:cNvPr>
          <p:cNvSpPr txBox="1"/>
          <p:nvPr/>
        </p:nvSpPr>
        <p:spPr>
          <a:xfrm>
            <a:off x="1970054" y="9799295"/>
            <a:ext cx="8331772" cy="1323439"/>
          </a:xfrm>
          <a:prstGeom prst="rect">
            <a:avLst/>
          </a:prstGeom>
          <a:noFill/>
          <a:effectLst/>
        </p:spPr>
        <p:txBody>
          <a:bodyPr wrap="square">
            <a:spAutoFit/>
          </a:bodyPr>
          <a:lstStyle/>
          <a:p>
            <a:endParaRPr lang="en-GB" sz="2000" dirty="0"/>
          </a:p>
          <a:p>
            <a:r>
              <a:rPr lang="en-GB" sz="2000" dirty="0">
                <a:solidFill>
                  <a:schemeClr val="accent5">
                    <a:lumMod val="50000"/>
                  </a:schemeClr>
                </a:solidFill>
              </a:rPr>
              <a:t>These simple steps will help to prevent the spread of harmful invasive species into our fishery. Once introduced, invasive species are nearly impossible to remove, so we must all take steps to prevent their entry.</a:t>
            </a:r>
          </a:p>
        </p:txBody>
      </p:sp>
      <p:grpSp>
        <p:nvGrpSpPr>
          <p:cNvPr id="1044" name="Group 1043">
            <a:extLst>
              <a:ext uri="{FF2B5EF4-FFF2-40B4-BE49-F238E27FC236}">
                <a16:creationId xmlns:a16="http://schemas.microsoft.com/office/drawing/2014/main" id="{D80C7391-99B9-1383-E655-378B8F196C5D}"/>
              </a:ext>
            </a:extLst>
          </p:cNvPr>
          <p:cNvGrpSpPr/>
          <p:nvPr/>
        </p:nvGrpSpPr>
        <p:grpSpPr>
          <a:xfrm>
            <a:off x="1839022" y="12094277"/>
            <a:ext cx="7489303" cy="1766314"/>
            <a:chOff x="1571947" y="11644387"/>
            <a:chExt cx="7875748" cy="2180474"/>
          </a:xfrm>
        </p:grpSpPr>
        <p:sp>
          <p:nvSpPr>
            <p:cNvPr id="10" name="TextBox 9">
              <a:extLst>
                <a:ext uri="{FF2B5EF4-FFF2-40B4-BE49-F238E27FC236}">
                  <a16:creationId xmlns:a16="http://schemas.microsoft.com/office/drawing/2014/main" id="{BD6422DE-B322-8BE9-490B-0788DCA00834}"/>
                </a:ext>
              </a:extLst>
            </p:cNvPr>
            <p:cNvSpPr txBox="1"/>
            <p:nvPr/>
          </p:nvSpPr>
          <p:spPr>
            <a:xfrm>
              <a:off x="7376482" y="13329193"/>
              <a:ext cx="2071213" cy="493927"/>
            </a:xfrm>
            <a:prstGeom prst="rect">
              <a:avLst/>
            </a:prstGeom>
            <a:noFill/>
          </p:spPr>
          <p:txBody>
            <a:bodyPr wrap="square" rtlCol="0">
              <a:spAutoFit/>
            </a:bodyPr>
            <a:lstStyle/>
            <a:p>
              <a:r>
                <a:rPr lang="en-GB" sz="2000" dirty="0">
                  <a:solidFill>
                    <a:schemeClr val="accent5">
                      <a:lumMod val="50000"/>
                    </a:schemeClr>
                  </a:solidFill>
                </a:rPr>
                <a:t>Mussels</a:t>
              </a:r>
              <a:endParaRPr lang="en-GB" sz="2314" dirty="0">
                <a:solidFill>
                  <a:schemeClr val="accent5">
                    <a:lumMod val="50000"/>
                  </a:schemeClr>
                </a:solidFill>
              </a:endParaRPr>
            </a:p>
          </p:txBody>
        </p:sp>
        <p:sp>
          <p:nvSpPr>
            <p:cNvPr id="11" name="TextBox 10">
              <a:extLst>
                <a:ext uri="{FF2B5EF4-FFF2-40B4-BE49-F238E27FC236}">
                  <a16:creationId xmlns:a16="http://schemas.microsoft.com/office/drawing/2014/main" id="{9AFF340A-D908-F845-67C7-3A3B0AC9D49D}"/>
                </a:ext>
              </a:extLst>
            </p:cNvPr>
            <p:cNvSpPr txBox="1"/>
            <p:nvPr/>
          </p:nvSpPr>
          <p:spPr>
            <a:xfrm>
              <a:off x="5606555" y="13327253"/>
              <a:ext cx="2071213" cy="493927"/>
            </a:xfrm>
            <a:prstGeom prst="rect">
              <a:avLst/>
            </a:prstGeom>
            <a:noFill/>
          </p:spPr>
          <p:txBody>
            <a:bodyPr wrap="square" rtlCol="0">
              <a:spAutoFit/>
            </a:bodyPr>
            <a:lstStyle/>
            <a:p>
              <a:r>
                <a:rPr lang="en-GB" sz="2000" dirty="0">
                  <a:solidFill>
                    <a:schemeClr val="accent5">
                      <a:lumMod val="50000"/>
                    </a:schemeClr>
                  </a:solidFill>
                </a:rPr>
                <a:t>Shrimp</a:t>
              </a:r>
              <a:endParaRPr lang="en-GB" sz="2314" dirty="0">
                <a:solidFill>
                  <a:schemeClr val="accent5">
                    <a:lumMod val="50000"/>
                  </a:schemeClr>
                </a:solidFill>
              </a:endParaRPr>
            </a:p>
          </p:txBody>
        </p:sp>
        <p:sp>
          <p:nvSpPr>
            <p:cNvPr id="12" name="TextBox 11">
              <a:extLst>
                <a:ext uri="{FF2B5EF4-FFF2-40B4-BE49-F238E27FC236}">
                  <a16:creationId xmlns:a16="http://schemas.microsoft.com/office/drawing/2014/main" id="{3D973434-19DF-A428-136A-C6ECF97FC03F}"/>
                </a:ext>
              </a:extLst>
            </p:cNvPr>
            <p:cNvSpPr txBox="1"/>
            <p:nvPr/>
          </p:nvSpPr>
          <p:spPr>
            <a:xfrm>
              <a:off x="1972095" y="13330934"/>
              <a:ext cx="1427644" cy="493927"/>
            </a:xfrm>
            <a:prstGeom prst="rect">
              <a:avLst/>
            </a:prstGeom>
            <a:noFill/>
          </p:spPr>
          <p:txBody>
            <a:bodyPr wrap="square" rtlCol="0">
              <a:spAutoFit/>
            </a:bodyPr>
            <a:lstStyle/>
            <a:p>
              <a:r>
                <a:rPr lang="en-GB" sz="2000" dirty="0">
                  <a:solidFill>
                    <a:schemeClr val="accent5">
                      <a:lumMod val="50000"/>
                    </a:schemeClr>
                  </a:solidFill>
                </a:rPr>
                <a:t>Crayfish</a:t>
              </a:r>
            </a:p>
          </p:txBody>
        </p:sp>
        <p:sp>
          <p:nvSpPr>
            <p:cNvPr id="13" name="TextBox 12">
              <a:extLst>
                <a:ext uri="{FF2B5EF4-FFF2-40B4-BE49-F238E27FC236}">
                  <a16:creationId xmlns:a16="http://schemas.microsoft.com/office/drawing/2014/main" id="{2BC8A143-7ABB-5EEE-0462-63125ABC2B83}"/>
                </a:ext>
              </a:extLst>
            </p:cNvPr>
            <p:cNvSpPr txBox="1"/>
            <p:nvPr/>
          </p:nvSpPr>
          <p:spPr>
            <a:xfrm>
              <a:off x="3867473" y="13329193"/>
              <a:ext cx="2071213" cy="493927"/>
            </a:xfrm>
            <a:prstGeom prst="rect">
              <a:avLst/>
            </a:prstGeom>
            <a:noFill/>
          </p:spPr>
          <p:txBody>
            <a:bodyPr wrap="square" rtlCol="0">
              <a:spAutoFit/>
            </a:bodyPr>
            <a:lstStyle/>
            <a:p>
              <a:r>
                <a:rPr lang="en-GB" sz="2000" dirty="0">
                  <a:solidFill>
                    <a:schemeClr val="accent5">
                      <a:lumMod val="50000"/>
                    </a:schemeClr>
                  </a:solidFill>
                </a:rPr>
                <a:t>Plants</a:t>
              </a:r>
            </a:p>
          </p:txBody>
        </p:sp>
        <p:pic>
          <p:nvPicPr>
            <p:cNvPr id="1030" name="Picture 6" descr="Check Clean Dry » NNSS">
              <a:extLst>
                <a:ext uri="{FF2B5EF4-FFF2-40B4-BE49-F238E27FC236}">
                  <a16:creationId xmlns:a16="http://schemas.microsoft.com/office/drawing/2014/main" id="{927F9AF3-3477-8914-29B2-D309214573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350"/>
            <a:stretch/>
          </p:blipFill>
          <p:spPr bwMode="auto">
            <a:xfrm>
              <a:off x="1571947" y="11644387"/>
              <a:ext cx="7198275" cy="1708555"/>
            </a:xfrm>
            <a:prstGeom prst="rect">
              <a:avLst/>
            </a:prstGeom>
            <a:noFill/>
            <a:extLst>
              <a:ext uri="{909E8E84-426E-40DD-AFC4-6F175D3DCCD1}">
                <a14:hiddenFill xmlns:a14="http://schemas.microsoft.com/office/drawing/2010/main">
                  <a:solidFill>
                    <a:srgbClr val="FFFFFF"/>
                  </a:solidFill>
                </a14:hiddenFill>
              </a:ext>
            </a:extLst>
          </p:spPr>
        </p:pic>
      </p:grpSp>
      <p:pic>
        <p:nvPicPr>
          <p:cNvPr id="1032" name="Picture 8" descr="Check Clean Dry » NNSS">
            <a:extLst>
              <a:ext uri="{FF2B5EF4-FFF2-40B4-BE49-F238E27FC236}">
                <a16:creationId xmlns:a16="http://schemas.microsoft.com/office/drawing/2014/main" id="{F54BE3B0-96F3-4796-9201-2F1E2258D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560" y="10057740"/>
            <a:ext cx="1184440" cy="118444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7FC35DB8-CFAB-D72B-017B-477185452285}"/>
              </a:ext>
            </a:extLst>
          </p:cNvPr>
          <p:cNvSpPr txBox="1"/>
          <p:nvPr/>
        </p:nvSpPr>
        <p:spPr>
          <a:xfrm>
            <a:off x="188871" y="2976500"/>
            <a:ext cx="10656944" cy="1015663"/>
          </a:xfrm>
          <a:prstGeom prst="rect">
            <a:avLst/>
          </a:prstGeom>
          <a:noFill/>
        </p:spPr>
        <p:txBody>
          <a:bodyPr wrap="square">
            <a:spAutoFit/>
          </a:bodyPr>
          <a:lstStyle/>
          <a:p>
            <a:r>
              <a:rPr lang="en-GB"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Invasive non-native species can seriously impact our fisheries by eating young fish, consuming food resources, and affecting water quality. I</a:t>
            </a:r>
            <a:r>
              <a:rPr lang="en-GB" sz="2000" dirty="0">
                <a:solidFill>
                  <a:schemeClr val="accent5">
                    <a:lumMod val="50000"/>
                  </a:schemeClr>
                </a:solidFill>
                <a:latin typeface="Calibri" panose="020F0502020204030204" pitchFamily="34" charset="0"/>
                <a:cs typeface="Times New Roman" panose="02020603050405020304" pitchFamily="18" charset="0"/>
              </a:rPr>
              <a:t>nvasive species and fish diseases can easily be spread to our sites on damp clothing, muddy footwear and angling equipment.</a:t>
            </a:r>
            <a:endParaRPr lang="en-GB"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33" name="Picture 1032">
            <a:extLst>
              <a:ext uri="{FF2B5EF4-FFF2-40B4-BE49-F238E27FC236}">
                <a16:creationId xmlns:a16="http://schemas.microsoft.com/office/drawing/2014/main" id="{17516F6E-6638-B6FF-B662-BC30966AEF53}"/>
              </a:ext>
            </a:extLst>
          </p:cNvPr>
          <p:cNvPicPr>
            <a:picLocks noChangeAspect="1"/>
          </p:cNvPicPr>
          <p:nvPr/>
        </p:nvPicPr>
        <p:blipFill rotWithShape="1">
          <a:blip r:embed="rId5"/>
          <a:srcRect l="20030" t="36215" r="41233" b="29398"/>
          <a:stretch/>
        </p:blipFill>
        <p:spPr>
          <a:xfrm>
            <a:off x="0" y="5184053"/>
            <a:ext cx="10458921" cy="4700227"/>
          </a:xfrm>
          <a:prstGeom prst="rect">
            <a:avLst/>
          </a:prstGeom>
        </p:spPr>
      </p:pic>
      <p:sp>
        <p:nvSpPr>
          <p:cNvPr id="1036" name="TextBox 1035">
            <a:extLst>
              <a:ext uri="{FF2B5EF4-FFF2-40B4-BE49-F238E27FC236}">
                <a16:creationId xmlns:a16="http://schemas.microsoft.com/office/drawing/2014/main" id="{4AE17EC6-EFE1-3A27-40C0-70F72350705F}"/>
              </a:ext>
            </a:extLst>
          </p:cNvPr>
          <p:cNvSpPr txBox="1"/>
          <p:nvPr/>
        </p:nvSpPr>
        <p:spPr>
          <a:xfrm>
            <a:off x="-1981563" y="4348109"/>
            <a:ext cx="14784858" cy="830997"/>
          </a:xfrm>
          <a:prstGeom prst="rect">
            <a:avLst/>
          </a:prstGeom>
          <a:noFill/>
        </p:spPr>
        <p:txBody>
          <a:bodyPr wrap="square" rtlCol="0">
            <a:spAutoFit/>
          </a:bodyPr>
          <a:lstStyle/>
          <a:p>
            <a:pPr algn="ctr"/>
            <a:r>
              <a:rPr lang="en-GB" sz="2400" dirty="0">
                <a:solidFill>
                  <a:schemeClr val="accent5">
                    <a:lumMod val="50000"/>
                  </a:schemeClr>
                </a:solidFill>
                <a:latin typeface="Calibri" panose="020F0502020204030204" pitchFamily="34" charset="0"/>
                <a:cs typeface="Times New Roman" panose="02020603050405020304" pitchFamily="18" charset="0"/>
              </a:rPr>
              <a:t>To protect our fisheries from harmful invasive species, </a:t>
            </a:r>
            <a:r>
              <a:rPr lang="en-GB" sz="2400" dirty="0">
                <a:solidFill>
                  <a:schemeClr val="accent5">
                    <a:lumMod val="50000"/>
                  </a:schemeClr>
                </a:solidFill>
              </a:rPr>
              <a:t>whenever you leave a site and </a:t>
            </a:r>
          </a:p>
          <a:p>
            <a:pPr algn="ctr"/>
            <a:r>
              <a:rPr lang="en-GB" sz="2400" dirty="0">
                <a:solidFill>
                  <a:schemeClr val="accent5">
                    <a:lumMod val="50000"/>
                  </a:schemeClr>
                </a:solidFill>
              </a:rPr>
              <a:t>before entering another please follow the Check, Clean Dry procedure:                                                                     </a:t>
            </a:r>
          </a:p>
        </p:txBody>
      </p:sp>
      <p:sp>
        <p:nvSpPr>
          <p:cNvPr id="1038" name="Rectangle 1037">
            <a:extLst>
              <a:ext uri="{FF2B5EF4-FFF2-40B4-BE49-F238E27FC236}">
                <a16:creationId xmlns:a16="http://schemas.microsoft.com/office/drawing/2014/main" id="{643A1BBD-633B-B363-9BC2-138570A83CB6}"/>
              </a:ext>
            </a:extLst>
          </p:cNvPr>
          <p:cNvSpPr/>
          <p:nvPr/>
        </p:nvSpPr>
        <p:spPr>
          <a:xfrm>
            <a:off x="2008155" y="6928165"/>
            <a:ext cx="7894320" cy="9875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9" name="Rectangle 1038">
            <a:extLst>
              <a:ext uri="{FF2B5EF4-FFF2-40B4-BE49-F238E27FC236}">
                <a16:creationId xmlns:a16="http://schemas.microsoft.com/office/drawing/2014/main" id="{F5F5FF5A-00E8-B612-D5F9-8E74FCFC86D9}"/>
              </a:ext>
            </a:extLst>
          </p:cNvPr>
          <p:cNvSpPr/>
          <p:nvPr/>
        </p:nvSpPr>
        <p:spPr>
          <a:xfrm>
            <a:off x="2008155" y="5375603"/>
            <a:ext cx="7894320" cy="9875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0" name="Rectangle 1039">
            <a:extLst>
              <a:ext uri="{FF2B5EF4-FFF2-40B4-BE49-F238E27FC236}">
                <a16:creationId xmlns:a16="http://schemas.microsoft.com/office/drawing/2014/main" id="{E2D4D463-C7B8-3F60-DB9C-EF094692C7F9}"/>
              </a:ext>
            </a:extLst>
          </p:cNvPr>
          <p:cNvSpPr/>
          <p:nvPr/>
        </p:nvSpPr>
        <p:spPr>
          <a:xfrm>
            <a:off x="2008155" y="8464097"/>
            <a:ext cx="7894320" cy="9875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1" name="TextBox 1040">
            <a:extLst>
              <a:ext uri="{FF2B5EF4-FFF2-40B4-BE49-F238E27FC236}">
                <a16:creationId xmlns:a16="http://schemas.microsoft.com/office/drawing/2014/main" id="{1292FE9F-36F3-621B-B695-13B06F6F5D73}"/>
              </a:ext>
            </a:extLst>
          </p:cNvPr>
          <p:cNvSpPr txBox="1"/>
          <p:nvPr/>
        </p:nvSpPr>
        <p:spPr>
          <a:xfrm>
            <a:off x="2008154" y="5442320"/>
            <a:ext cx="8293673" cy="707886"/>
          </a:xfrm>
          <a:prstGeom prst="rect">
            <a:avLst/>
          </a:prstGeom>
          <a:noFill/>
        </p:spPr>
        <p:txBody>
          <a:bodyPr wrap="square" rtlCol="0">
            <a:spAutoFit/>
          </a:bodyPr>
          <a:lstStyle/>
          <a:p>
            <a:r>
              <a:rPr lang="en-GB" sz="2000" b="1" dirty="0">
                <a:solidFill>
                  <a:schemeClr val="accent5">
                    <a:lumMod val="50000"/>
                  </a:schemeClr>
                </a:solidFill>
              </a:rPr>
              <a:t>Check</a:t>
            </a:r>
            <a:r>
              <a:rPr lang="en-GB" sz="2000" dirty="0">
                <a:solidFill>
                  <a:schemeClr val="accent5">
                    <a:lumMod val="50000"/>
                  </a:schemeClr>
                </a:solidFill>
              </a:rPr>
              <a:t> your clothing, footwear and equipment for mud, animal and plant material. Remove anything you find and leave it on-site.</a:t>
            </a:r>
          </a:p>
        </p:txBody>
      </p:sp>
      <p:sp>
        <p:nvSpPr>
          <p:cNvPr id="1042" name="TextBox 1041">
            <a:extLst>
              <a:ext uri="{FF2B5EF4-FFF2-40B4-BE49-F238E27FC236}">
                <a16:creationId xmlns:a16="http://schemas.microsoft.com/office/drawing/2014/main" id="{C0D6C219-50DB-3443-C1D2-3EF2940A4E08}"/>
              </a:ext>
            </a:extLst>
          </p:cNvPr>
          <p:cNvSpPr txBox="1"/>
          <p:nvPr/>
        </p:nvSpPr>
        <p:spPr>
          <a:xfrm>
            <a:off x="2008154" y="6889567"/>
            <a:ext cx="8293672" cy="1015663"/>
          </a:xfrm>
          <a:prstGeom prst="rect">
            <a:avLst/>
          </a:prstGeom>
          <a:noFill/>
        </p:spPr>
        <p:txBody>
          <a:bodyPr wrap="square" rtlCol="0">
            <a:spAutoFit/>
          </a:bodyPr>
          <a:lstStyle/>
          <a:p>
            <a:r>
              <a:rPr lang="en-GB" sz="2000" b="1" dirty="0">
                <a:solidFill>
                  <a:schemeClr val="accent5">
                    <a:lumMod val="50000"/>
                  </a:schemeClr>
                </a:solidFill>
              </a:rPr>
              <a:t>Clean </a:t>
            </a:r>
            <a:r>
              <a:rPr lang="en-GB" sz="2000" dirty="0">
                <a:solidFill>
                  <a:schemeClr val="accent5">
                    <a:lumMod val="50000"/>
                  </a:schemeClr>
                </a:solidFill>
              </a:rPr>
              <a:t>your kit thoroughly as soon as you can, paying particular attention to nets, waders and damp equipment. If possible use hot water and disinfectant to clean your kit, as this helps to remove hidden pests and disease.</a:t>
            </a:r>
            <a:endParaRPr lang="en-GB" sz="2000" b="1" dirty="0"/>
          </a:p>
        </p:txBody>
      </p:sp>
      <p:sp>
        <p:nvSpPr>
          <p:cNvPr id="1043" name="TextBox 1042">
            <a:extLst>
              <a:ext uri="{FF2B5EF4-FFF2-40B4-BE49-F238E27FC236}">
                <a16:creationId xmlns:a16="http://schemas.microsoft.com/office/drawing/2014/main" id="{7D560093-8108-5A10-171A-F3CAFB75F148}"/>
              </a:ext>
            </a:extLst>
          </p:cNvPr>
          <p:cNvSpPr txBox="1"/>
          <p:nvPr/>
        </p:nvSpPr>
        <p:spPr>
          <a:xfrm>
            <a:off x="2031014" y="8530590"/>
            <a:ext cx="8096577" cy="1015663"/>
          </a:xfrm>
          <a:prstGeom prst="rect">
            <a:avLst/>
          </a:prstGeom>
          <a:noFill/>
        </p:spPr>
        <p:txBody>
          <a:bodyPr wrap="square" rtlCol="0">
            <a:spAutoFit/>
          </a:bodyPr>
          <a:lstStyle/>
          <a:p>
            <a:r>
              <a:rPr lang="en-GB" sz="2000" b="1" dirty="0">
                <a:solidFill>
                  <a:schemeClr val="accent5">
                    <a:lumMod val="50000"/>
                  </a:schemeClr>
                </a:solidFill>
              </a:rPr>
              <a:t>Dry</a:t>
            </a:r>
            <a:r>
              <a:rPr lang="en-GB" sz="2000" dirty="0">
                <a:solidFill>
                  <a:schemeClr val="accent5">
                    <a:lumMod val="50000"/>
                  </a:schemeClr>
                </a:solidFill>
              </a:rPr>
              <a:t> everything for as long as you can before using elsewhere, as some aquatic invasive plants and animals can survive for over two weeks in damp conditions. </a:t>
            </a:r>
          </a:p>
        </p:txBody>
      </p:sp>
      <p:sp>
        <p:nvSpPr>
          <p:cNvPr id="1045" name="Rectangle 1044">
            <a:extLst>
              <a:ext uri="{FF2B5EF4-FFF2-40B4-BE49-F238E27FC236}">
                <a16:creationId xmlns:a16="http://schemas.microsoft.com/office/drawing/2014/main" id="{D2AF0248-6E76-690B-922C-0070FB025416}"/>
              </a:ext>
            </a:extLst>
          </p:cNvPr>
          <p:cNvSpPr/>
          <p:nvPr/>
        </p:nvSpPr>
        <p:spPr>
          <a:xfrm>
            <a:off x="345340" y="9893226"/>
            <a:ext cx="10023912" cy="1487817"/>
          </a:xfrm>
          <a:prstGeom prst="rect">
            <a:avLst/>
          </a:prstGeom>
          <a:no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80633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7107</TotalTime>
  <Words>269</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 Waine (PGR)</dc:creator>
  <cp:lastModifiedBy>Ava Waine (PGR)</cp:lastModifiedBy>
  <cp:revision>1</cp:revision>
  <dcterms:created xsi:type="dcterms:W3CDTF">2023-02-17T12:21:17Z</dcterms:created>
  <dcterms:modified xsi:type="dcterms:W3CDTF">2023-02-23T10:01:09Z</dcterms:modified>
</cp:coreProperties>
</file>