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Lato" panose="020F0502020204030203" pitchFamily="34" charset="0"/>
      <p:regular r:id="rId13"/>
      <p:bold r:id="rId14"/>
      <p:italic r:id="rId15"/>
      <p:boldItalic r:id="rId16"/>
    </p:embeddedFont>
    <p:embeddedFont>
      <p:font typeface="Poppins" panose="00000500000000000000" pitchFamily="2" charset="0"/>
      <p:regular r:id="rId17"/>
      <p:bold r:id="rId18"/>
      <p:italic r:id="rId19"/>
      <p:boldItalic r:id="rId20"/>
    </p:embeddedFont>
    <p:embeddedFont>
      <p:font typeface="Poppins Medium" panose="00000600000000000000" pitchFamily="2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73e01bc78d_3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273e01bc78d_3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7459f41ab9_0_4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7459f41ab9_0_4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8c1ced613e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g38c1ced613e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9fc75151d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g39fc75151d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9fc75151de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g39fc75151de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6423900746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g36423900746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8c1ced61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g38c1ced61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73e01bc78d_3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73e01bc78d_3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73e01bc78d_3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73e01bc78d_3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73e01bc78d_3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73e01bc78d_3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mailto:support@wayleadr.com" TargetMode="Externa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app.wayleadr.com" TargetMode="External"/><Relationship Id="rId3" Type="http://schemas.openxmlformats.org/officeDocument/2006/relationships/image" Target="../media/image1.jpg"/><Relationship Id="rId7" Type="http://schemas.openxmlformats.org/officeDocument/2006/relationships/hyperlink" Target="https://apps.apple.com/ie/app/wayleadr/id1447479199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play.google.com/store/apps/details?id=com.parkpnp.parkoffice&amp;hl=en" TargetMode="External"/><Relationship Id="rId5" Type="http://schemas.openxmlformats.org/officeDocument/2006/relationships/hyperlink" Target="https://lp.wayleadr.com/cae/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17.png"/><Relationship Id="rId4" Type="http://schemas.openxmlformats.org/officeDocument/2006/relationships/hyperlink" Target="https://help.wayleadr.com/en/articles/6476392-how-to-use-nudge-feature-on-your-app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jpg"/><Relationship Id="rId4" Type="http://schemas.openxmlformats.org/officeDocument/2006/relationships/image" Target="../media/image18.pn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 rotWithShape="1">
          <a:blip r:embed="rId3">
            <a:alphaModFix/>
          </a:blip>
          <a:srcRect l="5555" r="5555"/>
          <a:stretch/>
        </p:blipFill>
        <p:spPr>
          <a:xfrm>
            <a:off x="9144000" y="0"/>
            <a:ext cx="9144001" cy="10286999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3"/>
          <p:cNvSpPr/>
          <p:nvPr/>
        </p:nvSpPr>
        <p:spPr>
          <a:xfrm>
            <a:off x="1039667" y="1028700"/>
            <a:ext cx="2928908" cy="569510"/>
          </a:xfrm>
          <a:custGeom>
            <a:avLst/>
            <a:gdLst/>
            <a:ahLst/>
            <a:cxnLst/>
            <a:rect l="l" t="t" r="r" b="b"/>
            <a:pathLst>
              <a:path w="2928908" h="569510" extrusionOk="0">
                <a:moveTo>
                  <a:pt x="0" y="0"/>
                </a:moveTo>
                <a:lnTo>
                  <a:pt x="2928908" y="0"/>
                </a:lnTo>
                <a:lnTo>
                  <a:pt x="2928908" y="569510"/>
                </a:lnTo>
                <a:lnTo>
                  <a:pt x="0" y="5695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86" name="Google Shape;86;p13"/>
          <p:cNvSpPr txBox="1"/>
          <p:nvPr/>
        </p:nvSpPr>
        <p:spPr>
          <a:xfrm>
            <a:off x="1067853" y="5677385"/>
            <a:ext cx="7008300" cy="20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400" b="1">
                <a:solidFill>
                  <a:srgbClr val="3A7CA5"/>
                </a:solidFill>
                <a:latin typeface="Poppins"/>
                <a:ea typeface="Poppins"/>
                <a:cs typeface="Poppins"/>
                <a:sym typeface="Poppins"/>
              </a:rPr>
              <a:t>User</a:t>
            </a:r>
            <a:br>
              <a:rPr lang="en-US" sz="6400" b="1">
                <a:solidFill>
                  <a:srgbClr val="3A7CA5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-US" sz="6400" b="1">
                <a:solidFill>
                  <a:srgbClr val="3A7CA5"/>
                </a:solidFill>
                <a:latin typeface="Poppins"/>
                <a:ea typeface="Poppins"/>
                <a:cs typeface="Poppins"/>
                <a:sym typeface="Poppins"/>
              </a:rPr>
              <a:t>Manual</a:t>
            </a:r>
            <a:endParaRPr sz="600"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7" name="Google Shape;87;p13"/>
          <p:cNvSpPr txBox="1"/>
          <p:nvPr/>
        </p:nvSpPr>
        <p:spPr>
          <a:xfrm>
            <a:off x="1039667" y="9239336"/>
            <a:ext cx="3563400" cy="2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3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99" b="0" i="0" u="none" strike="noStrike" cap="none">
                <a:solidFill>
                  <a:srgbClr val="0A3E80"/>
                </a:solidFill>
                <a:latin typeface="Lato"/>
                <a:ea typeface="Lato"/>
                <a:cs typeface="Lato"/>
                <a:sym typeface="Lato"/>
              </a:rPr>
              <a:t>www.wayleadr.com</a:t>
            </a:r>
            <a:endParaRPr/>
          </a:p>
        </p:txBody>
      </p:sp>
      <p:pic>
        <p:nvPicPr>
          <p:cNvPr id="88" name="Google Shape;8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67850" y="2108125"/>
            <a:ext cx="3127598" cy="117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2"/>
          <p:cNvSpPr txBox="1"/>
          <p:nvPr/>
        </p:nvSpPr>
        <p:spPr>
          <a:xfrm>
            <a:off x="1039675" y="1646725"/>
            <a:ext cx="144264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>
                <a:solidFill>
                  <a:srgbClr val="0A3E80"/>
                </a:solidFill>
                <a:latin typeface="Poppins"/>
                <a:ea typeface="Poppins"/>
                <a:cs typeface="Poppins"/>
                <a:sym typeface="Poppins"/>
              </a:rPr>
              <a:t>Support</a:t>
            </a:r>
            <a:endParaRPr sz="6000" b="1">
              <a:solidFill>
                <a:srgbClr val="0A3E8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5" name="Google Shape;195;p22"/>
          <p:cNvSpPr txBox="1"/>
          <p:nvPr/>
        </p:nvSpPr>
        <p:spPr>
          <a:xfrm>
            <a:off x="1039675" y="2842138"/>
            <a:ext cx="8898900" cy="506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Need More Help?</a:t>
            </a:r>
            <a:endParaRPr sz="22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2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For app issues, contact Wayleadr’s in-app support or email </a:t>
            </a:r>
            <a:r>
              <a:rPr lang="en-US" sz="2200" u="sng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3"/>
              </a:rPr>
              <a:t>support@wayleadr.com</a:t>
            </a:r>
            <a:r>
              <a:rPr lang="en-US" sz="2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sz="2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2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Check out Wayleadr’s own FAQ section, accessible through the ‘Help’ section on the app. </a:t>
            </a:r>
            <a:endParaRPr sz="2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n-US" sz="2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For parking program concerns, email</a:t>
            </a:r>
            <a:r>
              <a:rPr lang="en-US" sz="2800" b="1">
                <a:solidFill>
                  <a:schemeClr val="dk1"/>
                </a:solidFill>
              </a:rPr>
              <a:t> </a:t>
            </a:r>
            <a:r>
              <a:rPr lang="en-US" sz="2100" u="sng">
                <a:solidFill>
                  <a:srgbClr val="0000FF"/>
                </a:solidFill>
                <a:latin typeface="Poppins"/>
                <a:ea typeface="Poppins"/>
                <a:cs typeface="Poppins"/>
                <a:sym typeface="Poppins"/>
              </a:rPr>
              <a:t>LGWCustomerServices@cae.com</a:t>
            </a:r>
            <a:endParaRPr sz="3200" u="sng">
              <a:solidFill>
                <a:srgbClr val="0000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96" name="Google Shape;196;p22"/>
          <p:cNvSpPr txBox="1"/>
          <p:nvPr/>
        </p:nvSpPr>
        <p:spPr>
          <a:xfrm>
            <a:off x="1039667" y="9891194"/>
            <a:ext cx="3563400" cy="2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3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99" b="0" i="0" u="none" strike="noStrike" cap="none">
                <a:solidFill>
                  <a:srgbClr val="0A3E80"/>
                </a:solidFill>
                <a:latin typeface="Lato"/>
                <a:ea typeface="Lato"/>
                <a:cs typeface="Lato"/>
                <a:sym typeface="Lato"/>
              </a:rPr>
              <a:t>www.wayleadr.com</a:t>
            </a:r>
            <a:endParaRPr/>
          </a:p>
        </p:txBody>
      </p:sp>
      <p:pic>
        <p:nvPicPr>
          <p:cNvPr id="197" name="Google Shape;19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89419" y="2510638"/>
            <a:ext cx="2949992" cy="6004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740367" y="2542930"/>
            <a:ext cx="3104387" cy="5847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22"/>
          <p:cNvPicPr preferRelativeResize="0"/>
          <p:nvPr/>
        </p:nvPicPr>
        <p:blipFill rotWithShape="1">
          <a:blip r:embed="rId6">
            <a:alphaModFix/>
          </a:blip>
          <a:srcRect l="446" r="436"/>
          <a:stretch/>
        </p:blipFill>
        <p:spPr>
          <a:xfrm>
            <a:off x="14531489" y="2261300"/>
            <a:ext cx="3522148" cy="650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2"/>
          <p:cNvPicPr preferRelativeResize="0"/>
          <p:nvPr/>
        </p:nvPicPr>
        <p:blipFill rotWithShape="1">
          <a:blip r:embed="rId6">
            <a:alphaModFix/>
          </a:blip>
          <a:srcRect l="446" r="436"/>
          <a:stretch/>
        </p:blipFill>
        <p:spPr>
          <a:xfrm>
            <a:off x="10603338" y="2261301"/>
            <a:ext cx="3522148" cy="650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952576" y="5716899"/>
            <a:ext cx="702725" cy="511482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2"/>
          <p:cNvSpPr/>
          <p:nvPr/>
        </p:nvSpPr>
        <p:spPr>
          <a:xfrm>
            <a:off x="15589499" y="342900"/>
            <a:ext cx="2255259" cy="438523"/>
          </a:xfrm>
          <a:custGeom>
            <a:avLst/>
            <a:gdLst/>
            <a:ahLst/>
            <a:cxnLst/>
            <a:rect l="l" t="t" r="r" b="b"/>
            <a:pathLst>
              <a:path w="2928908" h="569510" extrusionOk="0">
                <a:moveTo>
                  <a:pt x="0" y="0"/>
                </a:moveTo>
                <a:lnTo>
                  <a:pt x="2928908" y="0"/>
                </a:lnTo>
                <a:lnTo>
                  <a:pt x="2928908" y="569510"/>
                </a:lnTo>
                <a:lnTo>
                  <a:pt x="0" y="5695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4"/>
          <p:cNvPicPr preferRelativeResize="0"/>
          <p:nvPr/>
        </p:nvPicPr>
        <p:blipFill rotWithShape="1">
          <a:blip r:embed="rId3">
            <a:alphaModFix/>
          </a:blip>
          <a:srcRect l="5555" r="5555"/>
          <a:stretch/>
        </p:blipFill>
        <p:spPr>
          <a:xfrm>
            <a:off x="10508825" y="0"/>
            <a:ext cx="7779176" cy="10286999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4"/>
          <p:cNvSpPr/>
          <p:nvPr/>
        </p:nvSpPr>
        <p:spPr>
          <a:xfrm>
            <a:off x="15155717" y="114300"/>
            <a:ext cx="2928908" cy="569510"/>
          </a:xfrm>
          <a:custGeom>
            <a:avLst/>
            <a:gdLst/>
            <a:ahLst/>
            <a:cxnLst/>
            <a:rect l="l" t="t" r="r" b="b"/>
            <a:pathLst>
              <a:path w="2928908" h="569510" extrusionOk="0">
                <a:moveTo>
                  <a:pt x="0" y="0"/>
                </a:moveTo>
                <a:lnTo>
                  <a:pt x="2928908" y="0"/>
                </a:lnTo>
                <a:lnTo>
                  <a:pt x="2928908" y="569510"/>
                </a:lnTo>
                <a:lnTo>
                  <a:pt x="0" y="5695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95" name="Google Shape;95;p14"/>
          <p:cNvSpPr txBox="1"/>
          <p:nvPr/>
        </p:nvSpPr>
        <p:spPr>
          <a:xfrm>
            <a:off x="703075" y="985113"/>
            <a:ext cx="81963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>
                <a:solidFill>
                  <a:srgbClr val="0A3E80"/>
                </a:solidFill>
                <a:latin typeface="Poppins"/>
                <a:ea typeface="Poppins"/>
                <a:cs typeface="Poppins"/>
                <a:sym typeface="Poppins"/>
              </a:rPr>
              <a:t>Set up your account</a:t>
            </a:r>
            <a:endParaRPr sz="5000" b="1">
              <a:solidFill>
                <a:srgbClr val="0A3E8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6" name="Google Shape;96;p14"/>
          <p:cNvSpPr txBox="1"/>
          <p:nvPr/>
        </p:nvSpPr>
        <p:spPr>
          <a:xfrm>
            <a:off x="16764288" y="9286875"/>
            <a:ext cx="495000" cy="2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31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1.</a:t>
            </a:r>
            <a:endParaRPr/>
          </a:p>
        </p:txBody>
      </p:sp>
      <p:sp>
        <p:nvSpPr>
          <p:cNvPr id="97" name="Google Shape;97;p14"/>
          <p:cNvSpPr txBox="1"/>
          <p:nvPr/>
        </p:nvSpPr>
        <p:spPr>
          <a:xfrm>
            <a:off x="703075" y="2391963"/>
            <a:ext cx="9667200" cy="67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Accessing Wayleadr with Email/Password:</a:t>
            </a:r>
            <a:endParaRPr sz="21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oppins"/>
              <a:buAutoNum type="arabicPeriod"/>
            </a:pPr>
            <a:r>
              <a:rPr lang="en-US" sz="2100" u="sng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5"/>
              </a:rPr>
              <a:t>Click the link</a:t>
            </a:r>
            <a:r>
              <a:rPr lang="en-US" sz="2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for your group to sign up to Wayleadr.</a:t>
            </a:r>
            <a:endParaRPr sz="21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AutoNum type="arabicPeriod"/>
            </a:pPr>
            <a:r>
              <a:rPr lang="en-US" sz="2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Choose </a:t>
            </a:r>
            <a:r>
              <a:rPr lang="en-US" sz="21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Sign in with Email</a:t>
            </a:r>
            <a:r>
              <a:rPr lang="en-US" sz="2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and create your password.</a:t>
            </a:r>
            <a:endParaRPr sz="21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1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Password Requirements:</a:t>
            </a:r>
            <a:endParaRPr sz="21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US" sz="2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Minimum </a:t>
            </a:r>
            <a:r>
              <a:rPr lang="en-US" sz="21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10 characters</a:t>
            </a:r>
            <a:endParaRPr sz="21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US" sz="2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At least </a:t>
            </a:r>
            <a:r>
              <a:rPr lang="en-US" sz="21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 lowercase</a:t>
            </a:r>
            <a:r>
              <a:rPr lang="en-US" sz="2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letter</a:t>
            </a:r>
            <a:endParaRPr sz="21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US" sz="2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At least </a:t>
            </a:r>
            <a:r>
              <a:rPr lang="en-US" sz="21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 uppercase</a:t>
            </a:r>
            <a:r>
              <a:rPr lang="en-US" sz="2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letter</a:t>
            </a:r>
            <a:endParaRPr sz="21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US" sz="2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At least </a:t>
            </a:r>
            <a:r>
              <a:rPr lang="en-US" sz="21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 number</a:t>
            </a:r>
            <a:endParaRPr sz="21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en-US" sz="2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At least </a:t>
            </a:r>
            <a:r>
              <a:rPr lang="en-US" sz="21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 special character</a:t>
            </a:r>
            <a:r>
              <a:rPr lang="en-US" sz="2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(?, #, $, !)</a:t>
            </a:r>
            <a:endParaRPr sz="21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1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Download the Wayleadr App:</a:t>
            </a:r>
            <a:endParaRPr sz="21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oppins"/>
              <a:buChar char="●"/>
            </a:pPr>
            <a:r>
              <a:rPr lang="en-US" sz="2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Android app: </a:t>
            </a:r>
            <a:r>
              <a:rPr lang="en-US" sz="2100" u="sng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6"/>
              </a:rPr>
              <a:t>Link</a:t>
            </a:r>
            <a:endParaRPr sz="21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oppins"/>
              <a:buChar char="●"/>
            </a:pPr>
            <a:r>
              <a:rPr lang="en-US" sz="2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Apple app: </a:t>
            </a:r>
            <a:r>
              <a:rPr lang="en-US" sz="2100" u="sng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7"/>
              </a:rPr>
              <a:t>Link</a:t>
            </a:r>
            <a:endParaRPr sz="21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oppins"/>
              <a:buChar char="●"/>
            </a:pPr>
            <a:r>
              <a:rPr lang="en-US" sz="2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Web link: </a:t>
            </a:r>
            <a:r>
              <a:rPr lang="en-US" sz="2100" u="sng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8"/>
              </a:rPr>
              <a:t>app.wayleadr.com</a:t>
            </a:r>
            <a:endParaRPr sz="2100" b="1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/>
          <p:nvPr/>
        </p:nvSpPr>
        <p:spPr>
          <a:xfrm>
            <a:off x="15168592" y="114300"/>
            <a:ext cx="2928908" cy="569510"/>
          </a:xfrm>
          <a:custGeom>
            <a:avLst/>
            <a:gdLst/>
            <a:ahLst/>
            <a:cxnLst/>
            <a:rect l="l" t="t" r="r" b="b"/>
            <a:pathLst>
              <a:path w="2928908" h="569510" extrusionOk="0">
                <a:moveTo>
                  <a:pt x="0" y="0"/>
                </a:moveTo>
                <a:lnTo>
                  <a:pt x="2928908" y="0"/>
                </a:lnTo>
                <a:lnTo>
                  <a:pt x="2928908" y="569510"/>
                </a:lnTo>
                <a:lnTo>
                  <a:pt x="0" y="5695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03" name="Google Shape;103;p15"/>
          <p:cNvSpPr txBox="1"/>
          <p:nvPr/>
        </p:nvSpPr>
        <p:spPr>
          <a:xfrm>
            <a:off x="1039675" y="1706600"/>
            <a:ext cx="157536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>
                <a:solidFill>
                  <a:srgbClr val="0A3E80"/>
                </a:solidFill>
                <a:latin typeface="Poppins"/>
                <a:ea typeface="Poppins"/>
                <a:cs typeface="Poppins"/>
                <a:sym typeface="Poppins"/>
              </a:rPr>
              <a:t>How do I pre-book a space?</a:t>
            </a:r>
            <a:endParaRPr sz="5000" b="1">
              <a:solidFill>
                <a:srgbClr val="0A3E8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04" name="Google Shape;104;p15" title="Hourly Booking.png"/>
          <p:cNvPicPr preferRelativeResize="0"/>
          <p:nvPr/>
        </p:nvPicPr>
        <p:blipFill rotWithShape="1">
          <a:blip r:embed="rId4">
            <a:alphaModFix/>
          </a:blip>
          <a:srcRect t="5482" b="6659"/>
          <a:stretch/>
        </p:blipFill>
        <p:spPr>
          <a:xfrm>
            <a:off x="4925209" y="2784900"/>
            <a:ext cx="13077043" cy="6462199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5"/>
          <p:cNvSpPr txBox="1"/>
          <p:nvPr/>
        </p:nvSpPr>
        <p:spPr>
          <a:xfrm>
            <a:off x="727300" y="2784900"/>
            <a:ext cx="4197900" cy="54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Char char="●"/>
            </a:pPr>
            <a:r>
              <a:rPr lang="en-US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Request the days you need a space up to </a:t>
            </a:r>
            <a:r>
              <a:rPr lang="en-US"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2 weeks in advance</a:t>
            </a:r>
            <a:r>
              <a:rPr lang="en-US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. </a:t>
            </a:r>
            <a:endParaRPr sz="2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Char char="●"/>
            </a:pPr>
            <a:r>
              <a:rPr lang="en-US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Click the booking tile to adjust your </a:t>
            </a:r>
            <a:r>
              <a:rPr lang="en-US"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start and end time</a:t>
            </a:r>
            <a:r>
              <a:rPr lang="en-US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using the slider. The minimum booking length is set to 6.5 hours. </a:t>
            </a:r>
            <a:br>
              <a:rPr lang="en-US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endParaRPr sz="2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Char char="●"/>
            </a:pPr>
            <a:r>
              <a:rPr lang="en-US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Once submitted your booking request will appear as Pending. </a:t>
            </a:r>
            <a:br>
              <a:rPr lang="en-US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endParaRPr sz="24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/>
          <p:nvPr/>
        </p:nvSpPr>
        <p:spPr>
          <a:xfrm>
            <a:off x="15155717" y="128525"/>
            <a:ext cx="2928908" cy="569510"/>
          </a:xfrm>
          <a:custGeom>
            <a:avLst/>
            <a:gdLst/>
            <a:ahLst/>
            <a:cxnLst/>
            <a:rect l="l" t="t" r="r" b="b"/>
            <a:pathLst>
              <a:path w="2928908" h="569510" extrusionOk="0">
                <a:moveTo>
                  <a:pt x="0" y="0"/>
                </a:moveTo>
                <a:lnTo>
                  <a:pt x="2928908" y="0"/>
                </a:lnTo>
                <a:lnTo>
                  <a:pt x="2928908" y="569510"/>
                </a:lnTo>
                <a:lnTo>
                  <a:pt x="0" y="5695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11" name="Google Shape;111;p16"/>
          <p:cNvSpPr txBox="1"/>
          <p:nvPr/>
        </p:nvSpPr>
        <p:spPr>
          <a:xfrm>
            <a:off x="1039675" y="1341938"/>
            <a:ext cx="92103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>
                <a:solidFill>
                  <a:srgbClr val="0A3E80"/>
                </a:solidFill>
                <a:latin typeface="Poppins"/>
                <a:ea typeface="Poppins"/>
                <a:cs typeface="Poppins"/>
                <a:sym typeface="Poppins"/>
              </a:rPr>
              <a:t>Pending Bookings</a:t>
            </a:r>
            <a:endParaRPr sz="5000" b="1">
              <a:solidFill>
                <a:srgbClr val="0A3E8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2" name="Google Shape;112;p16"/>
          <p:cNvSpPr txBox="1"/>
          <p:nvPr/>
        </p:nvSpPr>
        <p:spPr>
          <a:xfrm>
            <a:off x="1039675" y="2336850"/>
            <a:ext cx="161634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Your booking request will appear as pending until the allocation runs </a:t>
            </a:r>
            <a:r>
              <a:rPr lang="en-US" sz="20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every Friday at 1pm</a:t>
            </a:r>
            <a:r>
              <a:rPr lang="en-US" sz="2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. At this time you will receive an email notification advising you of your spaces for the following week. </a:t>
            </a:r>
            <a:endParaRPr sz="2000" b="1" i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3" name="Google Shape;113;p16"/>
          <p:cNvSpPr txBox="1"/>
          <p:nvPr/>
        </p:nvSpPr>
        <p:spPr>
          <a:xfrm>
            <a:off x="1011763" y="8176000"/>
            <a:ext cx="4394100" cy="16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Pending Booking</a:t>
            </a:r>
            <a:endParaRPr sz="2400" b="1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You’ll receive a notification when this booking has been processed</a:t>
            </a:r>
            <a:endParaRPr sz="160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4" name="Google Shape;114;p16"/>
          <p:cNvSpPr txBox="1"/>
          <p:nvPr/>
        </p:nvSpPr>
        <p:spPr>
          <a:xfrm>
            <a:off x="6400000" y="8103600"/>
            <a:ext cx="5143200" cy="15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Approved Booking</a:t>
            </a:r>
            <a:endParaRPr sz="24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Your booking will show in green as approved, along with your assigned spot (if numbered).</a:t>
            </a:r>
            <a:endParaRPr sz="1600">
              <a:solidFill>
                <a:schemeClr val="dk1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</a:endParaRPr>
          </a:p>
        </p:txBody>
      </p:sp>
      <p:sp>
        <p:nvSpPr>
          <p:cNvPr id="115" name="Google Shape;115;p16"/>
          <p:cNvSpPr txBox="1"/>
          <p:nvPr/>
        </p:nvSpPr>
        <p:spPr>
          <a:xfrm>
            <a:off x="12170150" y="8103600"/>
            <a:ext cx="5343600" cy="15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Unavailable</a:t>
            </a:r>
            <a:r>
              <a:rPr lang="en-US" sz="2400" b="1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Booking</a:t>
            </a:r>
            <a:endParaRPr sz="2400" b="1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If you were unsuccessful in obtaining a spot, your request still remains on the waitlist in the event that someone releases their space</a:t>
            </a:r>
            <a:endParaRPr sz="1600" b="0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16" name="Google Shape;116;p16" title="Booking Status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82122" y="3573887"/>
            <a:ext cx="3378955" cy="477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6" title="Booking Status (1)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105087" y="3506837"/>
            <a:ext cx="3473727" cy="4913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6" title="Booking Status (2)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71950" y="3506858"/>
            <a:ext cx="3473727" cy="49131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7"/>
          <p:cNvSpPr txBox="1"/>
          <p:nvPr/>
        </p:nvSpPr>
        <p:spPr>
          <a:xfrm>
            <a:off x="1039667" y="9891194"/>
            <a:ext cx="3563400" cy="2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3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99" b="0" i="0" u="none" strike="noStrike" cap="none">
                <a:solidFill>
                  <a:srgbClr val="0A3E80"/>
                </a:solidFill>
                <a:latin typeface="Lato"/>
                <a:ea typeface="Lato"/>
                <a:cs typeface="Lato"/>
                <a:sym typeface="Lato"/>
              </a:rPr>
              <a:t>www.wayleadr.com</a:t>
            </a:r>
            <a:endParaRPr/>
          </a:p>
        </p:txBody>
      </p:sp>
      <p:sp>
        <p:nvSpPr>
          <p:cNvPr id="124" name="Google Shape;124;p17"/>
          <p:cNvSpPr/>
          <p:nvPr/>
        </p:nvSpPr>
        <p:spPr>
          <a:xfrm>
            <a:off x="14869817" y="403325"/>
            <a:ext cx="2928908" cy="569510"/>
          </a:xfrm>
          <a:custGeom>
            <a:avLst/>
            <a:gdLst/>
            <a:ahLst/>
            <a:cxnLst/>
            <a:rect l="l" t="t" r="r" b="b"/>
            <a:pathLst>
              <a:path w="2928908" h="569510" extrusionOk="0">
                <a:moveTo>
                  <a:pt x="0" y="0"/>
                </a:moveTo>
                <a:lnTo>
                  <a:pt x="2928908" y="0"/>
                </a:lnTo>
                <a:lnTo>
                  <a:pt x="2928908" y="569510"/>
                </a:lnTo>
                <a:lnTo>
                  <a:pt x="0" y="5695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25" name="Google Shape;125;p17"/>
          <p:cNvSpPr txBox="1"/>
          <p:nvPr/>
        </p:nvSpPr>
        <p:spPr>
          <a:xfrm>
            <a:off x="1039675" y="3154238"/>
            <a:ext cx="5214000" cy="60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Yes, you can instant book a spot by simply clicking the “Check Today’s Availability” button</a:t>
            </a:r>
            <a:endParaRPr sz="2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2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If a space is available, click “Book.” </a:t>
            </a:r>
            <a:r>
              <a:rPr lang="en-US"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On the day you will be able to book into additional spaces if they are not in use by other groups onsite. </a:t>
            </a:r>
            <a:endParaRPr sz="24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2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You will instantly receive your space details!</a:t>
            </a:r>
            <a:endParaRPr sz="2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6" name="Google Shape;126;p17"/>
          <p:cNvSpPr txBox="1"/>
          <p:nvPr/>
        </p:nvSpPr>
        <p:spPr>
          <a:xfrm>
            <a:off x="1039675" y="1706600"/>
            <a:ext cx="101724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5000" b="1">
                <a:solidFill>
                  <a:srgbClr val="0A3E80"/>
                </a:solidFill>
                <a:latin typeface="Poppins"/>
                <a:ea typeface="Poppins"/>
                <a:cs typeface="Poppins"/>
                <a:sym typeface="Poppins"/>
              </a:rPr>
              <a:t>Can I book a space on the day?</a:t>
            </a:r>
            <a:endParaRPr sz="5000" b="1">
              <a:solidFill>
                <a:srgbClr val="0A3E8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27" name="Google Shape;127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383247" y="2872501"/>
            <a:ext cx="3152729" cy="649907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8" name="Google Shape;128;p17"/>
          <p:cNvGrpSpPr/>
          <p:nvPr/>
        </p:nvGrpSpPr>
        <p:grpSpPr>
          <a:xfrm>
            <a:off x="10270428" y="2648621"/>
            <a:ext cx="3829589" cy="7161287"/>
            <a:chOff x="10489843" y="1766756"/>
            <a:chExt cx="3961507" cy="7779780"/>
          </a:xfrm>
        </p:grpSpPr>
        <p:pic>
          <p:nvPicPr>
            <p:cNvPr id="129" name="Google Shape;129;p1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0784175" y="2028850"/>
              <a:ext cx="3372849" cy="73019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Google Shape;130;p17"/>
            <p:cNvPicPr preferRelativeResize="0"/>
            <p:nvPr/>
          </p:nvPicPr>
          <p:blipFill rotWithShape="1">
            <a:blip r:embed="rId6">
              <a:alphaModFix/>
            </a:blip>
            <a:srcRect l="446" r="436"/>
            <a:stretch/>
          </p:blipFill>
          <p:spPr>
            <a:xfrm>
              <a:off x="10489843" y="1766756"/>
              <a:ext cx="3961507" cy="777978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1" name="Google Shape;131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09279" y="2979775"/>
            <a:ext cx="3361701" cy="6499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7"/>
          <p:cNvPicPr preferRelativeResize="0"/>
          <p:nvPr/>
        </p:nvPicPr>
        <p:blipFill rotWithShape="1">
          <a:blip r:embed="rId6">
            <a:alphaModFix/>
          </a:blip>
          <a:srcRect l="446" r="436"/>
          <a:stretch/>
        </p:blipFill>
        <p:spPr>
          <a:xfrm>
            <a:off x="6575275" y="2648627"/>
            <a:ext cx="3829702" cy="7161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367335" y="5416882"/>
            <a:ext cx="2245590" cy="6801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7"/>
          <p:cNvPicPr preferRelativeResize="0"/>
          <p:nvPr/>
        </p:nvPicPr>
        <p:blipFill rotWithShape="1">
          <a:blip r:embed="rId6">
            <a:alphaModFix/>
          </a:blip>
          <a:srcRect l="446" r="436"/>
          <a:stretch/>
        </p:blipFill>
        <p:spPr>
          <a:xfrm>
            <a:off x="14082225" y="2557300"/>
            <a:ext cx="3716500" cy="7161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404966" y="7522445"/>
            <a:ext cx="2994925" cy="9071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8"/>
          <p:cNvSpPr/>
          <p:nvPr/>
        </p:nvSpPr>
        <p:spPr>
          <a:xfrm>
            <a:off x="15155717" y="128525"/>
            <a:ext cx="2928908" cy="569510"/>
          </a:xfrm>
          <a:custGeom>
            <a:avLst/>
            <a:gdLst/>
            <a:ahLst/>
            <a:cxnLst/>
            <a:rect l="l" t="t" r="r" b="b"/>
            <a:pathLst>
              <a:path w="2928908" h="569510" extrusionOk="0">
                <a:moveTo>
                  <a:pt x="0" y="0"/>
                </a:moveTo>
                <a:lnTo>
                  <a:pt x="2928908" y="0"/>
                </a:lnTo>
                <a:lnTo>
                  <a:pt x="2928908" y="569510"/>
                </a:lnTo>
                <a:lnTo>
                  <a:pt x="0" y="5695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41" name="Google Shape;141;p18"/>
          <p:cNvSpPr txBox="1"/>
          <p:nvPr/>
        </p:nvSpPr>
        <p:spPr>
          <a:xfrm>
            <a:off x="985625" y="2747753"/>
            <a:ext cx="7606500" cy="41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On the Wayleadr mobile app, click the </a:t>
            </a:r>
            <a:r>
              <a:rPr lang="en-US"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Map icon</a:t>
            </a:r>
            <a:r>
              <a:rPr lang="en-US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on your approved booking, to see a map view of the carpark and the location of your space.</a:t>
            </a:r>
            <a:endParaRPr sz="2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Click </a:t>
            </a:r>
            <a:r>
              <a:rPr lang="en-US"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Get Directions </a:t>
            </a:r>
            <a:r>
              <a:rPr lang="en-US" sz="24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to be routed directly to your spot.</a:t>
            </a:r>
            <a:endParaRPr sz="2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40005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 sz="24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2" name="Google Shape;142;p18"/>
          <p:cNvSpPr txBox="1"/>
          <p:nvPr/>
        </p:nvSpPr>
        <p:spPr>
          <a:xfrm>
            <a:off x="1039675" y="1660750"/>
            <a:ext cx="93318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4300" b="1">
                <a:solidFill>
                  <a:srgbClr val="0A3E80"/>
                </a:solidFill>
                <a:latin typeface="Poppins"/>
                <a:ea typeface="Poppins"/>
                <a:cs typeface="Poppins"/>
                <a:sym typeface="Poppins"/>
              </a:rPr>
              <a:t>How do I find my space? </a:t>
            </a:r>
            <a:endParaRPr sz="4300" b="1">
              <a:solidFill>
                <a:srgbClr val="0A3E8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43" name="Google Shape;143;p18" title="Instant Booking - Manual Update (7)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516400" y="1720788"/>
            <a:ext cx="4308555" cy="7659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8" title="Instant Booking - Manual Update (8)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561500" y="1720829"/>
            <a:ext cx="4308549" cy="76595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9"/>
          <p:cNvSpPr txBox="1"/>
          <p:nvPr/>
        </p:nvSpPr>
        <p:spPr>
          <a:xfrm>
            <a:off x="1039675" y="1646725"/>
            <a:ext cx="144264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>
                <a:solidFill>
                  <a:srgbClr val="0A3E80"/>
                </a:solidFill>
                <a:latin typeface="Poppins"/>
                <a:ea typeface="Poppins"/>
                <a:cs typeface="Poppins"/>
                <a:sym typeface="Poppins"/>
              </a:rPr>
              <a:t>How do I release my space?</a:t>
            </a:r>
            <a:endParaRPr sz="6000" b="1">
              <a:solidFill>
                <a:srgbClr val="0A3E8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0" name="Google Shape;150;p19"/>
          <p:cNvSpPr/>
          <p:nvPr/>
        </p:nvSpPr>
        <p:spPr>
          <a:xfrm>
            <a:off x="15038592" y="425950"/>
            <a:ext cx="2928908" cy="569510"/>
          </a:xfrm>
          <a:custGeom>
            <a:avLst/>
            <a:gdLst/>
            <a:ahLst/>
            <a:cxnLst/>
            <a:rect l="l" t="t" r="r" b="b"/>
            <a:pathLst>
              <a:path w="2928908" h="569510" extrusionOk="0">
                <a:moveTo>
                  <a:pt x="0" y="0"/>
                </a:moveTo>
                <a:lnTo>
                  <a:pt x="2928908" y="0"/>
                </a:lnTo>
                <a:lnTo>
                  <a:pt x="2928908" y="569510"/>
                </a:lnTo>
                <a:lnTo>
                  <a:pt x="0" y="5695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51" name="Google Shape;151;p19"/>
          <p:cNvSpPr txBox="1"/>
          <p:nvPr/>
        </p:nvSpPr>
        <p:spPr>
          <a:xfrm>
            <a:off x="966525" y="3082000"/>
            <a:ext cx="7335600" cy="43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If for any reason, you will not be using your space on a given day you can </a:t>
            </a:r>
            <a:r>
              <a:rPr lang="en-US" sz="2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release </a:t>
            </a:r>
            <a:r>
              <a:rPr lang="en-US" sz="2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your spot. This will make it available for another parker to use. </a:t>
            </a:r>
            <a:endParaRPr sz="2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If you are going to be away for a prolonged period, you can use the </a:t>
            </a:r>
            <a:r>
              <a:rPr lang="en-US" sz="22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Time Away</a:t>
            </a:r>
            <a:r>
              <a:rPr lang="en-US" sz="2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feature to release your spot on multiple days in one go.</a:t>
            </a:r>
            <a:endParaRPr sz="2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Released bookings will have a Released tag.</a:t>
            </a:r>
            <a:endParaRPr sz="2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52" name="Google Shape;15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608136" y="3328987"/>
            <a:ext cx="3035799" cy="6220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437549" y="6422114"/>
            <a:ext cx="1376974" cy="528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9"/>
          <p:cNvPicPr preferRelativeResize="0"/>
          <p:nvPr/>
        </p:nvPicPr>
        <p:blipFill rotWithShape="1">
          <a:blip r:embed="rId6">
            <a:alphaModFix/>
          </a:blip>
          <a:srcRect l="446" r="436"/>
          <a:stretch/>
        </p:blipFill>
        <p:spPr>
          <a:xfrm>
            <a:off x="9319850" y="3081989"/>
            <a:ext cx="3612375" cy="6714398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9"/>
          <p:cNvSpPr txBox="1"/>
          <p:nvPr/>
        </p:nvSpPr>
        <p:spPr>
          <a:xfrm>
            <a:off x="1039667" y="9891194"/>
            <a:ext cx="3563400" cy="2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3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99" b="0" i="0" u="none" strike="noStrike" cap="none">
                <a:solidFill>
                  <a:srgbClr val="0A3E80"/>
                </a:solidFill>
                <a:latin typeface="Lato"/>
                <a:ea typeface="Lato"/>
                <a:cs typeface="Lato"/>
                <a:sym typeface="Lato"/>
              </a:rPr>
              <a:t>www.wayleadr.com</a:t>
            </a:r>
            <a:endParaRPr/>
          </a:p>
        </p:txBody>
      </p:sp>
      <p:pic>
        <p:nvPicPr>
          <p:cNvPr id="156" name="Google Shape;156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797383" y="3287485"/>
            <a:ext cx="3082695" cy="6303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9"/>
          <p:cNvPicPr preferRelativeResize="0"/>
          <p:nvPr/>
        </p:nvPicPr>
        <p:blipFill rotWithShape="1">
          <a:blip r:embed="rId6">
            <a:alphaModFix/>
          </a:blip>
          <a:srcRect l="446" r="436"/>
          <a:stretch/>
        </p:blipFill>
        <p:spPr>
          <a:xfrm>
            <a:off x="13473150" y="2978750"/>
            <a:ext cx="3731157" cy="69208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0"/>
          <p:cNvSpPr txBox="1"/>
          <p:nvPr/>
        </p:nvSpPr>
        <p:spPr>
          <a:xfrm>
            <a:off x="1039675" y="1646725"/>
            <a:ext cx="144264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>
                <a:solidFill>
                  <a:srgbClr val="0A3E80"/>
                </a:solidFill>
                <a:latin typeface="Poppins"/>
                <a:ea typeface="Poppins"/>
                <a:cs typeface="Poppins"/>
                <a:sym typeface="Poppins"/>
              </a:rPr>
              <a:t>What if I need to report a parking issue?</a:t>
            </a:r>
            <a:endParaRPr sz="6000" b="1">
              <a:solidFill>
                <a:srgbClr val="0A3E8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3" name="Google Shape;163;p20"/>
          <p:cNvSpPr/>
          <p:nvPr/>
        </p:nvSpPr>
        <p:spPr>
          <a:xfrm>
            <a:off x="1039667" y="833375"/>
            <a:ext cx="2928908" cy="569510"/>
          </a:xfrm>
          <a:custGeom>
            <a:avLst/>
            <a:gdLst/>
            <a:ahLst/>
            <a:cxnLst/>
            <a:rect l="l" t="t" r="r" b="b"/>
            <a:pathLst>
              <a:path w="2928908" h="569510" extrusionOk="0">
                <a:moveTo>
                  <a:pt x="0" y="0"/>
                </a:moveTo>
                <a:lnTo>
                  <a:pt x="2928908" y="0"/>
                </a:lnTo>
                <a:lnTo>
                  <a:pt x="2928908" y="569510"/>
                </a:lnTo>
                <a:lnTo>
                  <a:pt x="0" y="5695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64" name="Google Shape;164;p20"/>
          <p:cNvSpPr txBox="1"/>
          <p:nvPr/>
        </p:nvSpPr>
        <p:spPr>
          <a:xfrm>
            <a:off x="1039667" y="9891194"/>
            <a:ext cx="3563400" cy="2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3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99" b="0" i="0" u="none" strike="noStrike" cap="none">
                <a:solidFill>
                  <a:srgbClr val="0A3E80"/>
                </a:solidFill>
                <a:latin typeface="Lato"/>
                <a:ea typeface="Lato"/>
                <a:cs typeface="Lato"/>
                <a:sym typeface="Lato"/>
              </a:rPr>
              <a:t>www.wayleadr.com</a:t>
            </a:r>
            <a:endParaRPr/>
          </a:p>
        </p:txBody>
      </p:sp>
      <p:sp>
        <p:nvSpPr>
          <p:cNvPr id="165" name="Google Shape;165;p20"/>
          <p:cNvSpPr txBox="1"/>
          <p:nvPr/>
        </p:nvSpPr>
        <p:spPr>
          <a:xfrm>
            <a:off x="1068725" y="2660075"/>
            <a:ext cx="10261800" cy="63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55600" algn="l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●"/>
            </a:pPr>
            <a:r>
              <a:rPr lang="en-US" sz="2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Select the “Nudge” button</a:t>
            </a:r>
            <a:endParaRPr sz="2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55600" algn="l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●"/>
            </a:pPr>
            <a:r>
              <a:rPr lang="en-US" sz="2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Click “Send Nudge” and select the Nudge Reason</a:t>
            </a:r>
            <a:endParaRPr sz="2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55600" algn="l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●"/>
            </a:pPr>
            <a:r>
              <a:rPr lang="en-US" sz="2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Someone is in my Space can be used if you have an assigned space. </a:t>
            </a:r>
            <a:endParaRPr sz="2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914400" lvl="1" indent="-355600" algn="l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○"/>
            </a:pPr>
            <a:r>
              <a:rPr lang="en-US" sz="2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Include the vehicle plate number and a short description of the issue and click “Nudge”</a:t>
            </a:r>
            <a:endParaRPr sz="2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914400" lvl="1" indent="-355600" algn="l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○"/>
            </a:pPr>
            <a:r>
              <a:rPr lang="en-US" sz="2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Both the vehicle owner and your company’s Admin will be notified immediately</a:t>
            </a:r>
            <a:endParaRPr sz="2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914400" lvl="1" indent="-355600" algn="l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○"/>
            </a:pPr>
            <a:r>
              <a:rPr lang="en-US" sz="2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If there is any space available you will be redirected to a new space. You will immediately get notified on your Wayleadr app and receive an email notification. </a:t>
            </a:r>
            <a:endParaRPr sz="2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55600" algn="l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●"/>
            </a:pPr>
            <a:r>
              <a:rPr lang="en-US" sz="2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Need to move my car can be used if there are tandem spaces at your garage</a:t>
            </a:r>
            <a:endParaRPr sz="2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55600" algn="l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●"/>
            </a:pPr>
            <a:r>
              <a:rPr lang="en-US" sz="20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“ Other” can be used to report any other type of parking issue to the Transportation team</a:t>
            </a:r>
            <a:endParaRPr sz="2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55600" algn="l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Char char="●"/>
            </a:pPr>
            <a:r>
              <a:rPr lang="en-US" sz="2000" u="sng">
                <a:solidFill>
                  <a:schemeClr val="hlink"/>
                </a:solidFill>
                <a:latin typeface="Poppins"/>
                <a:ea typeface="Poppins"/>
                <a:cs typeface="Poppins"/>
                <a:sym typeface="Poppins"/>
                <a:hlinkClick r:id="rId4"/>
              </a:rPr>
              <a:t>Read more about Nudge here. </a:t>
            </a:r>
            <a:endParaRPr sz="20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66" name="Google Shape;166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574875" y="2881919"/>
            <a:ext cx="3309458" cy="6629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0"/>
          <p:cNvPicPr preferRelativeResize="0"/>
          <p:nvPr/>
        </p:nvPicPr>
        <p:blipFill rotWithShape="1">
          <a:blip r:embed="rId6">
            <a:alphaModFix/>
          </a:blip>
          <a:srcRect l="2647"/>
          <a:stretch/>
        </p:blipFill>
        <p:spPr>
          <a:xfrm>
            <a:off x="12418750" y="2502501"/>
            <a:ext cx="3719710" cy="7388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0"/>
          <p:cNvPicPr preferRelativeResize="0"/>
          <p:nvPr/>
        </p:nvPicPr>
        <p:blipFill rotWithShape="1">
          <a:blip r:embed="rId7">
            <a:alphaModFix/>
          </a:blip>
          <a:srcRect t="-40488"/>
          <a:stretch/>
        </p:blipFill>
        <p:spPr>
          <a:xfrm>
            <a:off x="13305301" y="4893093"/>
            <a:ext cx="1848582" cy="1366393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0"/>
          <p:cNvSpPr/>
          <p:nvPr/>
        </p:nvSpPr>
        <p:spPr>
          <a:xfrm>
            <a:off x="15085967" y="471200"/>
            <a:ext cx="2928908" cy="569510"/>
          </a:xfrm>
          <a:custGeom>
            <a:avLst/>
            <a:gdLst/>
            <a:ahLst/>
            <a:cxnLst/>
            <a:rect l="l" t="t" r="r" b="b"/>
            <a:pathLst>
              <a:path w="2928908" h="569510" extrusionOk="0">
                <a:moveTo>
                  <a:pt x="0" y="0"/>
                </a:moveTo>
                <a:lnTo>
                  <a:pt x="2928908" y="0"/>
                </a:lnTo>
                <a:lnTo>
                  <a:pt x="2928908" y="569510"/>
                </a:lnTo>
                <a:lnTo>
                  <a:pt x="0" y="5695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1"/>
          <p:cNvSpPr txBox="1"/>
          <p:nvPr/>
        </p:nvSpPr>
        <p:spPr>
          <a:xfrm>
            <a:off x="1039675" y="1646725"/>
            <a:ext cx="144264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000" b="1">
                <a:solidFill>
                  <a:srgbClr val="0A3E80"/>
                </a:solidFill>
                <a:latin typeface="Poppins"/>
                <a:ea typeface="Poppins"/>
                <a:cs typeface="Poppins"/>
                <a:sym typeface="Poppins"/>
              </a:rPr>
              <a:t>Managing your vehicles</a:t>
            </a:r>
            <a:endParaRPr sz="6000" b="1">
              <a:solidFill>
                <a:srgbClr val="0A3E8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5" name="Google Shape;175;p21"/>
          <p:cNvSpPr/>
          <p:nvPr/>
        </p:nvSpPr>
        <p:spPr>
          <a:xfrm>
            <a:off x="1039667" y="833375"/>
            <a:ext cx="2928908" cy="569510"/>
          </a:xfrm>
          <a:custGeom>
            <a:avLst/>
            <a:gdLst/>
            <a:ahLst/>
            <a:cxnLst/>
            <a:rect l="l" t="t" r="r" b="b"/>
            <a:pathLst>
              <a:path w="2928908" h="569510" extrusionOk="0">
                <a:moveTo>
                  <a:pt x="0" y="0"/>
                </a:moveTo>
                <a:lnTo>
                  <a:pt x="2928908" y="0"/>
                </a:lnTo>
                <a:lnTo>
                  <a:pt x="2928908" y="569510"/>
                </a:lnTo>
                <a:lnTo>
                  <a:pt x="0" y="5695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176" name="Google Shape;176;p21"/>
          <p:cNvSpPr txBox="1"/>
          <p:nvPr/>
        </p:nvSpPr>
        <p:spPr>
          <a:xfrm>
            <a:off x="1039675" y="2547438"/>
            <a:ext cx="172482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Ensure you have the correct vehicle(s) registered at all times.</a:t>
            </a:r>
            <a:endParaRPr sz="24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7" name="Google Shape;177;p21"/>
          <p:cNvSpPr txBox="1"/>
          <p:nvPr/>
        </p:nvSpPr>
        <p:spPr>
          <a:xfrm>
            <a:off x="1039667" y="9891194"/>
            <a:ext cx="3563400" cy="2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003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99" b="0" i="0" u="none" strike="noStrike" cap="none">
                <a:solidFill>
                  <a:srgbClr val="0A3E80"/>
                </a:solidFill>
                <a:latin typeface="Lato"/>
                <a:ea typeface="Lato"/>
                <a:cs typeface="Lato"/>
                <a:sym typeface="Lato"/>
              </a:rPr>
              <a:t>www.wayleadr.com</a:t>
            </a:r>
            <a:endParaRPr/>
          </a:p>
        </p:txBody>
      </p:sp>
      <p:pic>
        <p:nvPicPr>
          <p:cNvPr id="178" name="Google Shape;178;p21"/>
          <p:cNvPicPr preferRelativeResize="0"/>
          <p:nvPr/>
        </p:nvPicPr>
        <p:blipFill rotWithShape="1">
          <a:blip r:embed="rId4">
            <a:alphaModFix/>
          </a:blip>
          <a:srcRect t="4644" b="4644"/>
          <a:stretch/>
        </p:blipFill>
        <p:spPr>
          <a:xfrm>
            <a:off x="5277585" y="3676153"/>
            <a:ext cx="3026278" cy="5815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27085" y="3676153"/>
            <a:ext cx="3026278" cy="5815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83681" y="3676153"/>
            <a:ext cx="2939733" cy="5815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603231" y="3676157"/>
            <a:ext cx="2939742" cy="58154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1"/>
          <p:cNvPicPr preferRelativeResize="0"/>
          <p:nvPr/>
        </p:nvPicPr>
        <p:blipFill rotWithShape="1">
          <a:blip r:embed="rId8">
            <a:alphaModFix/>
          </a:blip>
          <a:srcRect l="446" r="436"/>
          <a:stretch/>
        </p:blipFill>
        <p:spPr>
          <a:xfrm>
            <a:off x="1039675" y="3352800"/>
            <a:ext cx="3601100" cy="6462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1"/>
          <p:cNvPicPr preferRelativeResize="0"/>
          <p:nvPr/>
        </p:nvPicPr>
        <p:blipFill rotWithShape="1">
          <a:blip r:embed="rId8">
            <a:alphaModFix/>
          </a:blip>
          <a:srcRect l="446" r="436"/>
          <a:stretch/>
        </p:blipFill>
        <p:spPr>
          <a:xfrm>
            <a:off x="4952627" y="3352800"/>
            <a:ext cx="3601100" cy="6462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1"/>
          <p:cNvPicPr preferRelativeResize="0"/>
          <p:nvPr/>
        </p:nvPicPr>
        <p:blipFill rotWithShape="1">
          <a:blip r:embed="rId8">
            <a:alphaModFix/>
          </a:blip>
          <a:srcRect l="446" r="436"/>
          <a:stretch/>
        </p:blipFill>
        <p:spPr>
          <a:xfrm>
            <a:off x="13272550" y="3352800"/>
            <a:ext cx="3601100" cy="6462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297325" y="5373175"/>
            <a:ext cx="1535650" cy="50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948262" y="8703676"/>
            <a:ext cx="1893592" cy="508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4061647" y="5377368"/>
            <a:ext cx="2812000" cy="807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1"/>
          <p:cNvPicPr preferRelativeResize="0"/>
          <p:nvPr/>
        </p:nvPicPr>
        <p:blipFill rotWithShape="1">
          <a:blip r:embed="rId8">
            <a:alphaModFix/>
          </a:blip>
          <a:srcRect l="446" r="436"/>
          <a:stretch/>
        </p:blipFill>
        <p:spPr>
          <a:xfrm>
            <a:off x="9153000" y="3429000"/>
            <a:ext cx="3601100" cy="6385998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1"/>
          <p:cNvSpPr/>
          <p:nvPr/>
        </p:nvSpPr>
        <p:spPr>
          <a:xfrm>
            <a:off x="15163067" y="263875"/>
            <a:ext cx="2928908" cy="569510"/>
          </a:xfrm>
          <a:custGeom>
            <a:avLst/>
            <a:gdLst/>
            <a:ahLst/>
            <a:cxnLst/>
            <a:rect l="l" t="t" r="r" b="b"/>
            <a:pathLst>
              <a:path w="2928908" h="569510" extrusionOk="0">
                <a:moveTo>
                  <a:pt x="0" y="0"/>
                </a:moveTo>
                <a:lnTo>
                  <a:pt x="2928908" y="0"/>
                </a:lnTo>
                <a:lnTo>
                  <a:pt x="2928908" y="569510"/>
                </a:lnTo>
                <a:lnTo>
                  <a:pt x="0" y="5695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671</Words>
  <Application>Microsoft Office PowerPoint</Application>
  <PresentationFormat>Custom</PresentationFormat>
  <Paragraphs>74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Poppins Medium</vt:lpstr>
      <vt:lpstr>Calibri</vt:lpstr>
      <vt:lpstr>Poppins</vt:lpstr>
      <vt:lpstr>Arial</vt:lpstr>
      <vt:lpstr>Lato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Tracy Beadle</dc:creator>
  <cp:lastModifiedBy>Tracy Beadle</cp:lastModifiedBy>
  <cp:revision>1</cp:revision>
  <dcterms:modified xsi:type="dcterms:W3CDTF">2026-05-22T11:17:15Z</dcterms:modified>
</cp:coreProperties>
</file>