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685"/>
    <a:srgbClr val="990099"/>
    <a:srgbClr val="00B485"/>
    <a:srgbClr val="2DC596"/>
    <a:srgbClr val="33CCCC"/>
    <a:srgbClr val="B50BF9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A4249-D5F7-4175-9364-77AA613EFBDB}" v="8" dt="2024-04-09T13:44:48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1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2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8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3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0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0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8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8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F166-1723-49E2-98E0-FEA5234F7DD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149E-6F46-4DEB-91EC-8F7AE7095F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3000">
              <a:schemeClr val="bg1"/>
            </a:gs>
            <a:gs pos="8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92ACC9-B5A0-2B97-7CAF-3A1C05643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37954"/>
          <a:stretch/>
        </p:blipFill>
        <p:spPr>
          <a:xfrm>
            <a:off x="1377043" y="600106"/>
            <a:ext cx="8265489" cy="3602670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A64731-711E-4F6B-92A2-DE8DA148A05E}"/>
              </a:ext>
            </a:extLst>
          </p:cNvPr>
          <p:cNvSpPr txBox="1"/>
          <p:nvPr/>
        </p:nvSpPr>
        <p:spPr>
          <a:xfrm>
            <a:off x="3077431" y="4202776"/>
            <a:ext cx="4293340" cy="235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D81685"/>
                </a:solidFill>
                <a:latin typeface="Tenorite" panose="00000500000000000000" pitchFamily="2" charset="0"/>
              </a:rPr>
              <a:t>Attention Autism Online training</a:t>
            </a:r>
          </a:p>
          <a:p>
            <a:pPr algn="ctr"/>
            <a:endParaRPr lang="en-GB" sz="800" b="1" dirty="0">
              <a:solidFill>
                <a:srgbClr val="D81685"/>
              </a:solidFill>
              <a:latin typeface="Tenorite" panose="00000500000000000000" pitchFamily="2" charset="0"/>
            </a:endParaRPr>
          </a:p>
          <a:p>
            <a:pPr algn="ctr"/>
            <a:endParaRPr lang="en-GB" sz="4400" b="1" dirty="0">
              <a:solidFill>
                <a:srgbClr val="D81685"/>
              </a:solidFill>
              <a:latin typeface="Tenorite" panose="00000500000000000000" pitchFamily="2" charset="0"/>
            </a:endParaRPr>
          </a:p>
          <a:p>
            <a:pPr algn="ctr"/>
            <a:endParaRPr lang="en-GB" sz="707" b="1" dirty="0">
              <a:solidFill>
                <a:srgbClr val="990099"/>
              </a:solidFill>
            </a:endParaRPr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BB6DC8C-57D9-07CC-44D1-24BE0A596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967"/>
          <a:stretch/>
        </p:blipFill>
        <p:spPr>
          <a:xfrm>
            <a:off x="654570" y="4281031"/>
            <a:ext cx="2548328" cy="2419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E58837-CAE0-9E82-F075-1C2C88986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21" y="4461977"/>
            <a:ext cx="2454087" cy="23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891</TotalTime>
  <Words>4</Words>
  <Application>Microsoft Macintosh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Tenorite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</dc:creator>
  <cp:lastModifiedBy>maria cruz bonilla lopez</cp:lastModifiedBy>
  <cp:revision>51</cp:revision>
  <dcterms:created xsi:type="dcterms:W3CDTF">2020-01-09T09:41:06Z</dcterms:created>
  <dcterms:modified xsi:type="dcterms:W3CDTF">2025-01-03T11:11:34Z</dcterms:modified>
</cp:coreProperties>
</file>