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5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CD458-DD7C-43E1-944D-B0362992CD24}" v="51" dt="2026-01-25T22:53:38.1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32" d="100"/>
          <a:sy n="32" d="100"/>
        </p:scale>
        <p:origin x="2032" y="268"/>
      </p:cViewPr>
      <p:guideLst>
        <p:guide orient="horz" pos="3075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Metcalfe" userId="422c6c54-50a4-4564-87fd-e899f39d2940" providerId="ADAL" clId="{2B19A31A-5F27-47DE-82AD-11450796A9F3}"/>
    <pc:docChg chg="custSel modSld">
      <pc:chgData name="Emma Metcalfe" userId="422c6c54-50a4-4564-87fd-e899f39d2940" providerId="ADAL" clId="{2B19A31A-5F27-47DE-82AD-11450796A9F3}" dt="2026-01-25T23:09:54.630" v="1002" actId="20577"/>
      <pc:docMkLst>
        <pc:docMk/>
      </pc:docMkLst>
      <pc:sldChg chg="addSp delSp modSp mod">
        <pc:chgData name="Emma Metcalfe" userId="422c6c54-50a4-4564-87fd-e899f39d2940" providerId="ADAL" clId="{2B19A31A-5F27-47DE-82AD-11450796A9F3}" dt="2026-01-25T23:09:54.630" v="1002" actId="20577"/>
        <pc:sldMkLst>
          <pc:docMk/>
          <pc:sldMk cId="2989898475" sldId="256"/>
        </pc:sldMkLst>
        <pc:spChg chg="mod">
          <ac:chgData name="Emma Metcalfe" userId="422c6c54-50a4-4564-87fd-e899f39d2940" providerId="ADAL" clId="{2B19A31A-5F27-47DE-82AD-11450796A9F3}" dt="2026-01-25T22:53:52.793" v="777" actId="20577"/>
          <ac:spMkLst>
            <pc:docMk/>
            <pc:sldMk cId="2989898475" sldId="256"/>
            <ac:spMk id="4" creationId="{3E13B1A3-9444-D559-6C35-4061578A1756}"/>
          </ac:spMkLst>
        </pc:spChg>
        <pc:spChg chg="mod">
          <ac:chgData name="Emma Metcalfe" userId="422c6c54-50a4-4564-87fd-e899f39d2940" providerId="ADAL" clId="{2B19A31A-5F27-47DE-82AD-11450796A9F3}" dt="2026-01-25T23:03:46.062" v="977" actId="1035"/>
          <ac:spMkLst>
            <pc:docMk/>
            <pc:sldMk cId="2989898475" sldId="256"/>
            <ac:spMk id="6" creationId="{71DC8064-43ED-4B43-5C27-4D916C07210C}"/>
          </ac:spMkLst>
        </pc:spChg>
        <pc:spChg chg="mod">
          <ac:chgData name="Emma Metcalfe" userId="422c6c54-50a4-4564-87fd-e899f39d2940" providerId="ADAL" clId="{2B19A31A-5F27-47DE-82AD-11450796A9F3}" dt="2026-01-25T23:03:50.314" v="980" actId="1035"/>
          <ac:spMkLst>
            <pc:docMk/>
            <pc:sldMk cId="2989898475" sldId="256"/>
            <ac:spMk id="7" creationId="{6F1C0B68-BE85-625A-FF25-99617FCE13AD}"/>
          </ac:spMkLst>
        </pc:spChg>
        <pc:spChg chg="mod">
          <ac:chgData name="Emma Metcalfe" userId="422c6c54-50a4-4564-87fd-e899f39d2940" providerId="ADAL" clId="{2B19A31A-5F27-47DE-82AD-11450796A9F3}" dt="2026-01-25T22:39:03.654" v="186" actId="1035"/>
          <ac:spMkLst>
            <pc:docMk/>
            <pc:sldMk cId="2989898475" sldId="256"/>
            <ac:spMk id="8" creationId="{77A9556A-E66C-FDCE-FBC2-5B148C729271}"/>
          </ac:spMkLst>
        </pc:spChg>
        <pc:spChg chg="mod">
          <ac:chgData name="Emma Metcalfe" userId="422c6c54-50a4-4564-87fd-e899f39d2940" providerId="ADAL" clId="{2B19A31A-5F27-47DE-82AD-11450796A9F3}" dt="2026-01-25T23:03:53.523" v="982" actId="1035"/>
          <ac:spMkLst>
            <pc:docMk/>
            <pc:sldMk cId="2989898475" sldId="256"/>
            <ac:spMk id="10" creationId="{A853467A-80D5-557A-4BAD-3E621AEF0052}"/>
          </ac:spMkLst>
        </pc:spChg>
        <pc:spChg chg="mod">
          <ac:chgData name="Emma Metcalfe" userId="422c6c54-50a4-4564-87fd-e899f39d2940" providerId="ADAL" clId="{2B19A31A-5F27-47DE-82AD-11450796A9F3}" dt="2026-01-25T23:04:02.238" v="985" actId="1036"/>
          <ac:spMkLst>
            <pc:docMk/>
            <pc:sldMk cId="2989898475" sldId="256"/>
            <ac:spMk id="12" creationId="{5DA37C4C-0D83-6B1E-3EE1-9A0D38D1D107}"/>
          </ac:spMkLst>
        </pc:spChg>
        <pc:spChg chg="del">
          <ac:chgData name="Emma Metcalfe" userId="422c6c54-50a4-4564-87fd-e899f39d2940" providerId="ADAL" clId="{2B19A31A-5F27-47DE-82AD-11450796A9F3}" dt="2026-01-25T22:26:18.144" v="0" actId="478"/>
          <ac:spMkLst>
            <pc:docMk/>
            <pc:sldMk cId="2989898475" sldId="256"/>
            <ac:spMk id="15" creationId="{5A3F2F4E-A772-0402-B883-5B372ADFF189}"/>
          </ac:spMkLst>
        </pc:spChg>
        <pc:spChg chg="mod">
          <ac:chgData name="Emma Metcalfe" userId="422c6c54-50a4-4564-87fd-e899f39d2940" providerId="ADAL" clId="{2B19A31A-5F27-47DE-82AD-11450796A9F3}" dt="2026-01-25T23:04:06.732" v="987" actId="1035"/>
          <ac:spMkLst>
            <pc:docMk/>
            <pc:sldMk cId="2989898475" sldId="256"/>
            <ac:spMk id="16" creationId="{B2CF07DE-7101-E7B5-C2D8-2CDF38E07D61}"/>
          </ac:spMkLst>
        </pc:spChg>
        <pc:spChg chg="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24" creationId="{46333D43-BF3C-BEC9-4130-79BD95D6AFD2}"/>
          </ac:spMkLst>
        </pc:spChg>
        <pc:spChg chg="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25" creationId="{79E76D1D-F4BC-DBF1-A8EA-FFB296FCC6CB}"/>
          </ac:spMkLst>
        </pc:spChg>
        <pc:spChg chg="mod">
          <ac:chgData name="Emma Metcalfe" userId="422c6c54-50a4-4564-87fd-e899f39d2940" providerId="ADAL" clId="{2B19A31A-5F27-47DE-82AD-11450796A9F3}" dt="2026-01-25T23:04:10.922" v="989" actId="1035"/>
          <ac:spMkLst>
            <pc:docMk/>
            <pc:sldMk cId="2989898475" sldId="256"/>
            <ac:spMk id="1029" creationId="{8BE51062-3565-3DD1-69F0-C9273B5CEE0F}"/>
          </ac:spMkLst>
        </pc:spChg>
        <pc:spChg chg="mod">
          <ac:chgData name="Emma Metcalfe" userId="422c6c54-50a4-4564-87fd-e899f39d2940" providerId="ADAL" clId="{2B19A31A-5F27-47DE-82AD-11450796A9F3}" dt="2026-01-25T22:42:11.346" v="306" actId="1076"/>
          <ac:spMkLst>
            <pc:docMk/>
            <pc:sldMk cId="2989898475" sldId="256"/>
            <ac:spMk id="1031" creationId="{4E83AD96-21FD-1303-1746-EC1BDB42134F}"/>
          </ac:spMkLst>
        </pc:spChg>
        <pc:spChg chg="mod">
          <ac:chgData name="Emma Metcalfe" userId="422c6c54-50a4-4564-87fd-e899f39d2940" providerId="ADAL" clId="{2B19A31A-5F27-47DE-82AD-11450796A9F3}" dt="2026-01-25T23:09:54.630" v="1002" actId="20577"/>
          <ac:spMkLst>
            <pc:docMk/>
            <pc:sldMk cId="2989898475" sldId="256"/>
            <ac:spMk id="1033" creationId="{C1E6FF1A-28E4-5DC2-8F08-E4EC87059A9A}"/>
          </ac:spMkLst>
        </pc:spChg>
        <pc:spChg chg="mod">
          <ac:chgData name="Emma Metcalfe" userId="422c6c54-50a4-4564-87fd-e899f39d2940" providerId="ADAL" clId="{2B19A31A-5F27-47DE-82AD-11450796A9F3}" dt="2026-01-25T22:45:51.831" v="470" actId="20577"/>
          <ac:spMkLst>
            <pc:docMk/>
            <pc:sldMk cId="2989898475" sldId="256"/>
            <ac:spMk id="1035" creationId="{A1EBA512-5F73-9A50-4124-4791E26B3F65}"/>
          </ac:spMkLst>
        </pc:spChg>
        <pc:spChg chg="mod">
          <ac:chgData name="Emma Metcalfe" userId="422c6c54-50a4-4564-87fd-e899f39d2940" providerId="ADAL" clId="{2B19A31A-5F27-47DE-82AD-11450796A9F3}" dt="2026-01-25T23:09:50.250" v="1001" actId="20577"/>
          <ac:spMkLst>
            <pc:docMk/>
            <pc:sldMk cId="2989898475" sldId="256"/>
            <ac:spMk id="1037" creationId="{5A0D9D11-677B-B9DD-37EB-531722687669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45" creationId="{FFC6D174-98DD-95C2-B248-5EEDF9D2BB1A}"/>
          </ac:spMkLst>
        </pc:spChg>
        <pc:spChg chg="add mod">
          <ac:chgData name="Emma Metcalfe" userId="422c6c54-50a4-4564-87fd-e899f39d2940" providerId="ADAL" clId="{2B19A31A-5F27-47DE-82AD-11450796A9F3}" dt="2026-01-25T22:30:18.468" v="8" actId="1076"/>
          <ac:spMkLst>
            <pc:docMk/>
            <pc:sldMk cId="2989898475" sldId="256"/>
            <ac:spMk id="1047" creationId="{54458F52-75E0-1BC0-1BFE-9FC4FAE6C3F7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49" creationId="{732655D9-C8B5-8AC9-AE3D-27DA7A68B6C5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51" creationId="{91F632F9-BB3A-03B7-4171-0B4DD1D54670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53" creationId="{D223470B-44F3-BD40-7DBD-95AB500C2BA9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55" creationId="{7C6CE7C9-FA8E-1971-794B-A03E4E31B8C8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59" creationId="{A740A723-9279-84FD-BC8A-EEC1B422D7ED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61" creationId="{A69BDA3E-77E3-9D85-5303-B5AF2AE2FF54}"/>
          </ac:spMkLst>
        </pc:spChg>
        <pc:spChg chg="add mod">
          <ac:chgData name="Emma Metcalfe" userId="422c6c54-50a4-4564-87fd-e899f39d2940" providerId="ADAL" clId="{2B19A31A-5F27-47DE-82AD-11450796A9F3}" dt="2026-01-25T22:50:15.487" v="618" actId="1076"/>
          <ac:spMkLst>
            <pc:docMk/>
            <pc:sldMk cId="2989898475" sldId="256"/>
            <ac:spMk id="1063" creationId="{FD86EBC7-FA8D-9176-F489-C35C1F0280CC}"/>
          </ac:spMkLst>
        </pc:spChg>
        <pc:picChg chg="mod">
          <ac:chgData name="Emma Metcalfe" userId="422c6c54-50a4-4564-87fd-e899f39d2940" providerId="ADAL" clId="{2B19A31A-5F27-47DE-82AD-11450796A9F3}" dt="2026-01-25T22:31:19.445" v="16" actId="1037"/>
          <ac:picMkLst>
            <pc:docMk/>
            <pc:sldMk cId="2989898475" sldId="256"/>
            <ac:picMk id="1027" creationId="{28DDE901-B35B-E719-6BBB-430B2C8A6153}"/>
          </ac:picMkLst>
        </pc:picChg>
        <pc:picChg chg="mod">
          <ac:chgData name="Emma Metcalfe" userId="422c6c54-50a4-4564-87fd-e899f39d2940" providerId="ADAL" clId="{2B19A31A-5F27-47DE-82AD-11450796A9F3}" dt="2026-01-25T22:36:38.055" v="38" actId="1076"/>
          <ac:picMkLst>
            <pc:docMk/>
            <pc:sldMk cId="2989898475" sldId="256"/>
            <ac:picMk id="1052" creationId="{4ABD0868-A1EC-BD6B-5A12-D3B0BD48EFC2}"/>
          </ac:picMkLst>
        </pc:picChg>
        <pc:picChg chg="del mod">
          <ac:chgData name="Emma Metcalfe" userId="422c6c54-50a4-4564-87fd-e899f39d2940" providerId="ADAL" clId="{2B19A31A-5F27-47DE-82AD-11450796A9F3}" dt="2026-01-25T22:49:45.002" v="616" actId="478"/>
          <ac:picMkLst>
            <pc:docMk/>
            <pc:sldMk cId="2989898475" sldId="256"/>
            <ac:picMk id="1056" creationId="{49D5FF07-76B2-5F2A-7876-A84DC08F5DCE}"/>
          </ac:picMkLst>
        </pc:picChg>
        <pc:picChg chg="mod">
          <ac:chgData name="Emma Metcalfe" userId="422c6c54-50a4-4564-87fd-e899f39d2940" providerId="ADAL" clId="{2B19A31A-5F27-47DE-82AD-11450796A9F3}" dt="2026-01-25T22:53:38.178" v="776" actId="1035"/>
          <ac:picMkLst>
            <pc:docMk/>
            <pc:sldMk cId="2989898475" sldId="256"/>
            <ac:picMk id="1062" creationId="{B67FD5AD-31AC-1D8E-825A-31A09EF530F3}"/>
          </ac:picMkLst>
        </pc:picChg>
        <pc:picChg chg="mod">
          <ac:chgData name="Emma Metcalfe" userId="422c6c54-50a4-4564-87fd-e899f39d2940" providerId="ADAL" clId="{2B19A31A-5F27-47DE-82AD-11450796A9F3}" dt="2026-01-25T22:36:44.640" v="39" actId="1076"/>
          <ac:picMkLst>
            <pc:docMk/>
            <pc:sldMk cId="2989898475" sldId="256"/>
            <ac:picMk id="1064" creationId="{CE49180A-CA23-B44A-4049-9AB258CC6B66}"/>
          </ac:picMkLst>
        </pc:picChg>
        <pc:picChg chg="mod">
          <ac:chgData name="Emma Metcalfe" userId="422c6c54-50a4-4564-87fd-e899f39d2940" providerId="ADAL" clId="{2B19A31A-5F27-47DE-82AD-11450796A9F3}" dt="2026-01-25T22:30:39.458" v="10" actId="1035"/>
          <ac:picMkLst>
            <pc:docMk/>
            <pc:sldMk cId="2989898475" sldId="256"/>
            <ac:picMk id="1066" creationId="{9A9CE422-B555-8587-1E70-EC93C3957A75}"/>
          </ac:picMkLst>
        </pc:picChg>
        <pc:picChg chg="mod">
          <ac:chgData name="Emma Metcalfe" userId="422c6c54-50a4-4564-87fd-e899f39d2940" providerId="ADAL" clId="{2B19A31A-5F27-47DE-82AD-11450796A9F3}" dt="2026-01-25T22:31:47.865" v="19" actId="1076"/>
          <ac:picMkLst>
            <pc:docMk/>
            <pc:sldMk cId="2989898475" sldId="256"/>
            <ac:picMk id="1068" creationId="{20B20532-2C84-5ED8-429F-498AEBB40992}"/>
          </ac:picMkLst>
        </pc:picChg>
        <pc:picChg chg="del">
          <ac:chgData name="Emma Metcalfe" userId="422c6c54-50a4-4564-87fd-e899f39d2940" providerId="ADAL" clId="{2B19A31A-5F27-47DE-82AD-11450796A9F3}" dt="2026-01-25T22:36:03.691" v="34" actId="478"/>
          <ac:picMkLst>
            <pc:docMk/>
            <pc:sldMk cId="2989898475" sldId="256"/>
            <ac:picMk id="1070" creationId="{FD9D3268-BAF4-FC55-D00B-28C453C33C1D}"/>
          </ac:picMkLst>
        </pc:picChg>
        <pc:picChg chg="mod">
          <ac:chgData name="Emma Metcalfe" userId="422c6c54-50a4-4564-87fd-e899f39d2940" providerId="ADAL" clId="{2B19A31A-5F27-47DE-82AD-11450796A9F3}" dt="2026-01-25T22:31:30.898" v="17" actId="1076"/>
          <ac:picMkLst>
            <pc:docMk/>
            <pc:sldMk cId="2989898475" sldId="256"/>
            <ac:picMk id="1072" creationId="{F2CD921C-53B3-9D9D-AA56-066FBA41015E}"/>
          </ac:picMkLst>
        </pc:picChg>
        <pc:picChg chg="mod">
          <ac:chgData name="Emma Metcalfe" userId="422c6c54-50a4-4564-87fd-e899f39d2940" providerId="ADAL" clId="{2B19A31A-5F27-47DE-82AD-11450796A9F3}" dt="2026-01-25T22:31:37.588" v="18" actId="1035"/>
          <ac:picMkLst>
            <pc:docMk/>
            <pc:sldMk cId="2989898475" sldId="256"/>
            <ac:picMk id="1076" creationId="{0A511569-57C8-E52C-7FF3-C6CC91B8B1D0}"/>
          </ac:picMkLst>
        </pc:picChg>
        <pc:picChg chg="mod">
          <ac:chgData name="Emma Metcalfe" userId="422c6c54-50a4-4564-87fd-e899f39d2940" providerId="ADAL" clId="{2B19A31A-5F27-47DE-82AD-11450796A9F3}" dt="2026-01-25T22:36:55.149" v="41" actId="1076"/>
          <ac:picMkLst>
            <pc:docMk/>
            <pc:sldMk cId="2989898475" sldId="256"/>
            <ac:picMk id="1082" creationId="{311BA87A-4FFE-CC38-57A5-43DBAD1D90BE}"/>
          </ac:picMkLst>
        </pc:picChg>
        <pc:picChg chg="add mod">
          <ac:chgData name="Emma Metcalfe" userId="422c6c54-50a4-4564-87fd-e899f39d2940" providerId="ADAL" clId="{2B19A31A-5F27-47DE-82AD-11450796A9F3}" dt="2026-01-25T22:36:49.623" v="40" actId="1076"/>
          <ac:picMkLst>
            <pc:docMk/>
            <pc:sldMk cId="2989898475" sldId="256"/>
            <ac:picMk id="1084" creationId="{EE790DF7-E6D7-27AD-ED68-E10059D9FBB2}"/>
          </ac:picMkLst>
        </pc:picChg>
        <pc:picChg chg="add mod">
          <ac:chgData name="Emma Metcalfe" userId="422c6c54-50a4-4564-87fd-e899f39d2940" providerId="ADAL" clId="{2B19A31A-5F27-47DE-82AD-11450796A9F3}" dt="2026-01-25T22:49:51.621" v="617" actId="1076"/>
          <ac:picMkLst>
            <pc:docMk/>
            <pc:sldMk cId="2989898475" sldId="256"/>
            <ac:picMk id="1086" creationId="{0BC564A0-D25D-29F5-9CC4-C564A2738006}"/>
          </ac:picMkLst>
        </pc:picChg>
        <pc:cxnChg chg="add mod">
          <ac:chgData name="Emma Metcalfe" userId="422c6c54-50a4-4564-87fd-e899f39d2940" providerId="ADAL" clId="{2B19A31A-5F27-47DE-82AD-11450796A9F3}" dt="2026-01-25T22:50:20.014" v="641" actId="1037"/>
          <ac:cxnSpMkLst>
            <pc:docMk/>
            <pc:sldMk cId="2989898475" sldId="256"/>
            <ac:cxnSpMk id="1057" creationId="{F20535B1-41E5-F196-8976-96576015C99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6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7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78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29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00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1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5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89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9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E068CC-D654-4C52-AEB8-EF01B03B543E}" type="datetimeFigureOut">
              <a:rPr lang="en-GB" smtClean="0"/>
              <a:t>23/01/2026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21075-70D0-4E5C-9B26-D69919DAD4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9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jpeg"/><Relationship Id="rId3" Type="http://schemas.openxmlformats.org/officeDocument/2006/relationships/image" Target="../media/image2.jp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13B1A3-9444-D559-6C35-4061578A1756}"/>
              </a:ext>
            </a:extLst>
          </p:cNvPr>
          <p:cNvSpPr txBox="1"/>
          <p:nvPr/>
        </p:nvSpPr>
        <p:spPr>
          <a:xfrm>
            <a:off x="1041400" y="861905"/>
            <a:ext cx="439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1: Underwater World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Think wiggly fish, slippery octopuses, textured coral, bubbly bubbles and twisty seaweed to inspire your work.</a:t>
            </a:r>
          </a:p>
        </p:txBody>
      </p:sp>
      <p:pic>
        <p:nvPicPr>
          <p:cNvPr id="1026" name="Picture 2" descr="The Ceramic Hub">
            <a:extLst>
              <a:ext uri="{FF2B5EF4-FFF2-40B4-BE49-F238E27FC236}">
                <a16:creationId xmlns:a16="http://schemas.microsoft.com/office/drawing/2014/main" id="{EBDB83B2-0A62-2E26-344D-DC768DE55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790" y="589054"/>
            <a:ext cx="1062659" cy="97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AFFBF-1E86-8383-8D3A-6F59E5A7F2B5}"/>
              </a:ext>
            </a:extLst>
          </p:cNvPr>
          <p:cNvSpPr txBox="1"/>
          <p:nvPr/>
        </p:nvSpPr>
        <p:spPr>
          <a:xfrm>
            <a:off x="209551" y="270500"/>
            <a:ext cx="606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Pottery Programme - Summer Term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DC8064-43ED-4B43-5C27-4D916C07210C}"/>
              </a:ext>
            </a:extLst>
          </p:cNvPr>
          <p:cNvSpPr txBox="1"/>
          <p:nvPr/>
        </p:nvSpPr>
        <p:spPr>
          <a:xfrm>
            <a:off x="1038123" y="1597013"/>
            <a:ext cx="552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2: Making an Impression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Decorating clay using stamps, natural things and found objects.  Or make a logo stamp to sign your pieces.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C0B68-BE85-625A-FF25-99617FCE13AD}"/>
              </a:ext>
            </a:extLst>
          </p:cNvPr>
          <p:cNvSpPr txBox="1"/>
          <p:nvPr/>
        </p:nvSpPr>
        <p:spPr>
          <a:xfrm>
            <a:off x="1035317" y="2323088"/>
            <a:ext cx="551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3: Tile making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Techniques for making beautiful, handmade ceramic tiles including creating templates, cutting and drying, and decorating with carving and slip trailing.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A9556A-E66C-FDCE-FBC2-5B148C729271}"/>
              </a:ext>
            </a:extLst>
          </p:cNvPr>
          <p:cNvSpPr txBox="1"/>
          <p:nvPr/>
        </p:nvSpPr>
        <p:spPr>
          <a:xfrm>
            <a:off x="1033541" y="3759185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5: Tile decorating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With inspiration from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Portugese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 Azulejos, bright Mexican patterns, Indian mandalas and geometric Islamic designs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1A33EE-0C02-9305-0F5A-77DD2053DFC5}"/>
              </a:ext>
            </a:extLst>
          </p:cNvPr>
          <p:cNvSpPr txBox="1"/>
          <p:nvPr/>
        </p:nvSpPr>
        <p:spPr>
          <a:xfrm>
            <a:off x="6858000" y="1821121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3D printer for stamps?  Create own pottery stamp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53467A-80D5-557A-4BAD-3E621AEF0052}"/>
              </a:ext>
            </a:extLst>
          </p:cNvPr>
          <p:cNvSpPr txBox="1"/>
          <p:nvPr/>
        </p:nvSpPr>
        <p:spPr>
          <a:xfrm>
            <a:off x="1033541" y="3059030"/>
            <a:ext cx="550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4: Mushrooms 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Because everyone loves a mushroom!  Carve </a:t>
            </a:r>
            <a:r>
              <a:rPr lang="en-GB" sz="1100" dirty="0" err="1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scrafitto</a:t>
            </a:r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 designs, make a mushroom pot, build a little toadstool house or whatever takes your fancy.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A37C4C-0D83-6B1E-3EE1-9A0D38D1D107}"/>
              </a:ext>
            </a:extLst>
          </p:cNvPr>
          <p:cNvSpPr txBox="1"/>
          <p:nvPr/>
        </p:nvSpPr>
        <p:spPr>
          <a:xfrm>
            <a:off x="1033541" y="4498261"/>
            <a:ext cx="5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6: Wheel throwing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Fun, mindful and possibly messy!  Learn how to centre, shape and finish beautiful handmade bowls, pots and vases.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314FDD-6052-905B-6D7E-6DE168A4E7CE}"/>
              </a:ext>
            </a:extLst>
          </p:cNvPr>
          <p:cNvSpPr txBox="1"/>
          <p:nvPr/>
        </p:nvSpPr>
        <p:spPr>
          <a:xfrm>
            <a:off x="7543883" y="6445508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Mandalas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178B6-C2BF-B230-EC4F-FD0F6C53DC27}"/>
              </a:ext>
            </a:extLst>
          </p:cNvPr>
          <p:cNvSpPr txBox="1"/>
          <p:nvPr/>
        </p:nvSpPr>
        <p:spPr>
          <a:xfrm>
            <a:off x="7921782" y="8853904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Easter bunnies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Latha" panose="020B0502040204020203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F07DE-7101-E7B5-C2D8-2CDF38E07D61}"/>
              </a:ext>
            </a:extLst>
          </p:cNvPr>
          <p:cNvSpPr txBox="1"/>
          <p:nvPr/>
        </p:nvSpPr>
        <p:spPr>
          <a:xfrm>
            <a:off x="1037797" y="5217971"/>
            <a:ext cx="5460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7: Pet portraits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Immortalise your furry friends, or make a portrait of a friend’s pet – a perfect gift.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A87C79-BAC4-CDA9-D0D8-02B66F1C3442}"/>
              </a:ext>
            </a:extLst>
          </p:cNvPr>
          <p:cNvSpPr txBox="1"/>
          <p:nvPr/>
        </p:nvSpPr>
        <p:spPr>
          <a:xfrm>
            <a:off x="11179332" y="7372530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Round the World – whole term?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DEA802-FFA8-854E-FCDD-17FA857FBF72}"/>
              </a:ext>
            </a:extLst>
          </p:cNvPr>
          <p:cNvSpPr txBox="1"/>
          <p:nvPr/>
        </p:nvSpPr>
        <p:spPr>
          <a:xfrm>
            <a:off x="9848850" y="-595670"/>
            <a:ext cx="5981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Teapots/teapot house</a:t>
            </a:r>
          </a:p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Latha" panose="020B0502040204020203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	</a:t>
            </a:r>
          </a:p>
        </p:txBody>
      </p:sp>
      <p:pic>
        <p:nvPicPr>
          <p:cNvPr id="20" name="Picture 19" descr="A black leafy branch with leaves&#10;&#10;AI-generated content may be incorrect.">
            <a:extLst>
              <a:ext uri="{FF2B5EF4-FFF2-40B4-BE49-F238E27FC236}">
                <a16:creationId xmlns:a16="http://schemas.microsoft.com/office/drawing/2014/main" id="{543D6285-697A-E6DE-36E0-CF30C95DA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2357" y="-35081"/>
            <a:ext cx="2257425" cy="2952750"/>
          </a:xfrm>
          <a:prstGeom prst="rect">
            <a:avLst/>
          </a:prstGeom>
        </p:spPr>
      </p:pic>
      <p:pic>
        <p:nvPicPr>
          <p:cNvPr id="1034" name="Picture 10" descr="Mini Rubber Stamp TEAPOT Ø 15 Mm / 0.59 Inch - Etsy UK">
            <a:extLst>
              <a:ext uri="{FF2B5EF4-FFF2-40B4-BE49-F238E27FC236}">
                <a16:creationId xmlns:a16="http://schemas.microsoft.com/office/drawing/2014/main" id="{07D53EE7-B7B4-08E1-D4AE-9DCABD70E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8" t="18233" r="63629" b="47837"/>
          <a:stretch>
            <a:fillRect/>
          </a:stretch>
        </p:blipFill>
        <p:spPr bwMode="auto">
          <a:xfrm>
            <a:off x="-9493741" y="-558152"/>
            <a:ext cx="1469869" cy="144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simple blue ring octopus clipart ...">
            <a:extLst>
              <a:ext uri="{FF2B5EF4-FFF2-40B4-BE49-F238E27FC236}">
                <a16:creationId xmlns:a16="http://schemas.microsoft.com/office/drawing/2014/main" id="{66555554-A7CA-DD5A-601F-57867CDC9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0643" y="164170"/>
            <a:ext cx="1459570" cy="12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ute Rabbit Stock Illustrations ...">
            <a:extLst>
              <a:ext uri="{FF2B5EF4-FFF2-40B4-BE49-F238E27FC236}">
                <a16:creationId xmlns:a16="http://schemas.microsoft.com/office/drawing/2014/main" id="{471B1BC0-A617-4144-3966-85A598A8B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4026" y="-11986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Octopus Vector Art, Icons, and Graphics for Free Download">
            <a:extLst>
              <a:ext uri="{FF2B5EF4-FFF2-40B4-BE49-F238E27FC236}">
                <a16:creationId xmlns:a16="http://schemas.microsoft.com/office/drawing/2014/main" id="{39AE773D-4F13-98E3-0C32-A8A92C875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30085" y="-1256634"/>
            <a:ext cx="2143126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3+ Thousand Colourful Teapot Cups ...">
            <a:extLst>
              <a:ext uri="{FF2B5EF4-FFF2-40B4-BE49-F238E27FC236}">
                <a16:creationId xmlns:a16="http://schemas.microsoft.com/office/drawing/2014/main" id="{12762F58-0260-2C4A-BB6A-071230BEE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01932" y="-7908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Mexican tile pattern ...">
            <a:extLst>
              <a:ext uri="{FF2B5EF4-FFF2-40B4-BE49-F238E27FC236}">
                <a16:creationId xmlns:a16="http://schemas.microsoft.com/office/drawing/2014/main" id="{6854E71E-D505-13F0-381F-E96E5C630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3318" y="10290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urkish Moroccan Hand Painted Mix Colour 12cm Bowl Set of 6">
            <a:extLst>
              <a:ext uri="{FF2B5EF4-FFF2-40B4-BE49-F238E27FC236}">
                <a16:creationId xmlns:a16="http://schemas.microsoft.com/office/drawing/2014/main" id="{9C165F7E-6C50-08B9-6C93-72C55DDE7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r="30044" b="16427"/>
          <a:stretch>
            <a:fillRect/>
          </a:stretch>
        </p:blipFill>
        <p:spPr bwMode="auto">
          <a:xfrm>
            <a:off x="-11020021" y="-772661"/>
            <a:ext cx="2133600" cy="21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and Painted Ceramic Bowls 10cm">
            <a:extLst>
              <a:ext uri="{FF2B5EF4-FFF2-40B4-BE49-F238E27FC236}">
                <a16:creationId xmlns:a16="http://schemas.microsoft.com/office/drawing/2014/main" id="{4ABD0868-A1EC-BD6B-5A12-D3B0BD48EFC2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t="11095" r="14383" b="13421"/>
          <a:stretch>
            <a:fillRect/>
          </a:stretch>
        </p:blipFill>
        <p:spPr bwMode="auto">
          <a:xfrm>
            <a:off x="346868" y="666201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ulu Home Easter Bunny Figurines, 2 ...">
            <a:extLst>
              <a:ext uri="{FF2B5EF4-FFF2-40B4-BE49-F238E27FC236}">
                <a16:creationId xmlns:a16="http://schemas.microsoft.com/office/drawing/2014/main" id="{53841C82-7BBB-03F9-E96E-EC2AAE61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1825" y="329266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Vibrant Orange Octopus Resting on Ocean ...">
            <a:extLst>
              <a:ext uri="{FF2B5EF4-FFF2-40B4-BE49-F238E27FC236}">
                <a16:creationId xmlns:a16="http://schemas.microsoft.com/office/drawing/2014/main" id="{B0ABD114-79B7-88E5-2D27-0611F534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7" r="16723"/>
          <a:stretch>
            <a:fillRect/>
          </a:stretch>
        </p:blipFill>
        <p:spPr bwMode="auto">
          <a:xfrm>
            <a:off x="-7750901" y="2097042"/>
            <a:ext cx="1200152" cy="117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9DC3202-8003-C798-9437-590C46E234A3}"/>
              </a:ext>
            </a:extLst>
          </p:cNvPr>
          <p:cNvSpPr/>
          <p:nvPr/>
        </p:nvSpPr>
        <p:spPr>
          <a:xfrm>
            <a:off x="-981222" y="4882352"/>
            <a:ext cx="540000" cy="54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D7757D-3744-4F85-EC28-FFDD2CC7D08E}"/>
              </a:ext>
            </a:extLst>
          </p:cNvPr>
          <p:cNvSpPr/>
          <p:nvPr/>
        </p:nvSpPr>
        <p:spPr>
          <a:xfrm>
            <a:off x="-1042329" y="1175442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2" name="Picture 38" descr="A colorful underwater scene with fish ...">
            <a:extLst>
              <a:ext uri="{FF2B5EF4-FFF2-40B4-BE49-F238E27FC236}">
                <a16:creationId xmlns:a16="http://schemas.microsoft.com/office/drawing/2014/main" id="{B67FD5AD-31AC-1D8E-825A-31A09EF53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2" r="14090"/>
          <a:stretch>
            <a:fillRect/>
          </a:stretch>
        </p:blipFill>
        <p:spPr bwMode="auto">
          <a:xfrm>
            <a:off x="342900" y="869495"/>
            <a:ext cx="646509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50D670-70CD-36D2-5F57-8A67C557E46C}"/>
              </a:ext>
            </a:extLst>
          </p:cNvPr>
          <p:cNvCxnSpPr>
            <a:cxnSpLocks/>
          </p:cNvCxnSpPr>
          <p:nvPr/>
        </p:nvCxnSpPr>
        <p:spPr>
          <a:xfrm>
            <a:off x="-5375592" y="-980530"/>
            <a:ext cx="0" cy="864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64" name="Picture 40" descr="Plaster Molds for Slip-casting Ceramic ...">
            <a:extLst>
              <a:ext uri="{FF2B5EF4-FFF2-40B4-BE49-F238E27FC236}">
                <a16:creationId xmlns:a16="http://schemas.microsoft.com/office/drawing/2014/main" id="{CE49180A-CA23-B44A-4049-9AB258CC6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3" y="7374313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474D219-47D2-224D-CE17-C712255FCC13}"/>
              </a:ext>
            </a:extLst>
          </p:cNvPr>
          <p:cNvSpPr txBox="1"/>
          <p:nvPr/>
        </p:nvSpPr>
        <p:spPr>
          <a:xfrm>
            <a:off x="8131332" y="2594503"/>
            <a:ext cx="598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Fruit bowl</a:t>
            </a: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	</a:t>
            </a:r>
          </a:p>
        </p:txBody>
      </p:sp>
      <p:sp>
        <p:nvSpPr>
          <p:cNvPr id="1024" name="Rectangle 1023">
            <a:extLst>
              <a:ext uri="{FF2B5EF4-FFF2-40B4-BE49-F238E27FC236}">
                <a16:creationId xmlns:a16="http://schemas.microsoft.com/office/drawing/2014/main" id="{46333D43-BF3C-BEC9-4130-79BD95D6AFD2}"/>
              </a:ext>
            </a:extLst>
          </p:cNvPr>
          <p:cNvSpPr/>
          <p:nvPr/>
        </p:nvSpPr>
        <p:spPr>
          <a:xfrm>
            <a:off x="-5767356" y="-976100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5" name="Rectangle 1024">
            <a:extLst>
              <a:ext uri="{FF2B5EF4-FFF2-40B4-BE49-F238E27FC236}">
                <a16:creationId xmlns:a16="http://schemas.microsoft.com/office/drawing/2014/main" id="{79E76D1D-F4BC-DBF1-A8EA-FFB296FCC6CB}"/>
              </a:ext>
            </a:extLst>
          </p:cNvPr>
          <p:cNvSpPr/>
          <p:nvPr/>
        </p:nvSpPr>
        <p:spPr>
          <a:xfrm>
            <a:off x="-5764890" y="-256044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66" name="Picture 42" descr="Mexican Ceramic Mushrooms - Set of ...">
            <a:extLst>
              <a:ext uri="{FF2B5EF4-FFF2-40B4-BE49-F238E27FC236}">
                <a16:creationId xmlns:a16="http://schemas.microsoft.com/office/drawing/2014/main" id="{9A9CE422-B555-8587-1E70-EC93C3957A75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"/>
          <a:stretch>
            <a:fillRect/>
          </a:stretch>
        </p:blipFill>
        <p:spPr bwMode="auto">
          <a:xfrm>
            <a:off x="335540" y="3053727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4" descr="Mexican Tile Backsplash - Bright ...">
            <a:extLst>
              <a:ext uri="{FF2B5EF4-FFF2-40B4-BE49-F238E27FC236}">
                <a16:creationId xmlns:a16="http://schemas.microsoft.com/office/drawing/2014/main" id="{28DDE901-B35B-E719-6BBB-430B2C8A6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3" y="3761620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8BE51062-3565-3DD1-69F0-C9273B5CEE0F}"/>
              </a:ext>
            </a:extLst>
          </p:cNvPr>
          <p:cNvSpPr txBox="1"/>
          <p:nvPr/>
        </p:nvSpPr>
        <p:spPr>
          <a:xfrm>
            <a:off x="1041400" y="5941987"/>
            <a:ext cx="5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8: Teapots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Learn how to make the key components (body, lid, spout, handle) and assemble them to create a completely unique, functional piece.</a:t>
            </a:r>
          </a:p>
        </p:txBody>
      </p:sp>
      <p:pic>
        <p:nvPicPr>
          <p:cNvPr id="1068" name="Picture 44">
            <a:extLst>
              <a:ext uri="{FF2B5EF4-FFF2-40B4-BE49-F238E27FC236}">
                <a16:creationId xmlns:a16="http://schemas.microsoft.com/office/drawing/2014/main" id="{20B20532-2C84-5ED8-429F-498AEBB40992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" t="19827" r="17938" b="8833"/>
          <a:stretch>
            <a:fillRect/>
          </a:stretch>
        </p:blipFill>
        <p:spPr bwMode="auto">
          <a:xfrm>
            <a:off x="357368" y="5216299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4E83AD96-21FD-1303-1746-EC1BDB42134F}"/>
              </a:ext>
            </a:extLst>
          </p:cNvPr>
          <p:cNvSpPr txBox="1"/>
          <p:nvPr/>
        </p:nvSpPr>
        <p:spPr>
          <a:xfrm>
            <a:off x="1041400" y="6663681"/>
            <a:ext cx="5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9: Turkish glazing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Decorate your thrown pottery treasures using traditional Turkish decorative glazing techniques </a:t>
            </a: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C1E6FF1A-28E4-5DC2-8F08-E4EC87059A9A}"/>
              </a:ext>
            </a:extLst>
          </p:cNvPr>
          <p:cNvSpPr txBox="1"/>
          <p:nvPr/>
        </p:nvSpPr>
        <p:spPr>
          <a:xfrm>
            <a:off x="1041400" y="8080114"/>
            <a:ext cx="5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11: Fairytales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Create a piece inspired by your favourite fairytale – or other book of your choice.</a:t>
            </a: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A1EBA512-5F73-9A50-4124-4791E26B3F65}"/>
              </a:ext>
            </a:extLst>
          </p:cNvPr>
          <p:cNvSpPr txBox="1"/>
          <p:nvPr/>
        </p:nvSpPr>
        <p:spPr>
          <a:xfrm>
            <a:off x="1041400" y="8797617"/>
            <a:ext cx="5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12: Final glazing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Choose from our massive selection of glazes to put the finishing touches to any of your pieces from the term.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5A0D9D11-677B-B9DD-37EB-531722687669}"/>
              </a:ext>
            </a:extLst>
          </p:cNvPr>
          <p:cNvSpPr txBox="1"/>
          <p:nvPr/>
        </p:nvSpPr>
        <p:spPr>
          <a:xfrm>
            <a:off x="1033540" y="7378375"/>
            <a:ext cx="5310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Week 10: Plaster moulds</a:t>
            </a:r>
          </a:p>
          <a:p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  <a:cs typeface="Latha" panose="020B0502040204020203" pitchFamily="34" charset="0"/>
              </a:rPr>
              <a:t>That satisfying feeling when your perfectly smooth work pops out!  Learn how to use plaster moulds to make professional-looking pieces.</a:t>
            </a:r>
          </a:p>
        </p:txBody>
      </p:sp>
      <p:pic>
        <p:nvPicPr>
          <p:cNvPr id="1072" name="Picture 48" descr="Wheel Throwing- How To Throw A Simple ...">
            <a:extLst>
              <a:ext uri="{FF2B5EF4-FFF2-40B4-BE49-F238E27FC236}">
                <a16:creationId xmlns:a16="http://schemas.microsoft.com/office/drawing/2014/main" id="{F2CD921C-53B3-9D9D-AA56-066FBA41015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" r="46406" b="10687"/>
          <a:stretch>
            <a:fillRect/>
          </a:stretch>
        </p:blipFill>
        <p:spPr bwMode="auto">
          <a:xfrm>
            <a:off x="357623" y="449276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Tile-making masterclass with Rich ...">
            <a:extLst>
              <a:ext uri="{FF2B5EF4-FFF2-40B4-BE49-F238E27FC236}">
                <a16:creationId xmlns:a16="http://schemas.microsoft.com/office/drawing/2014/main" id="{8294569E-BCEA-804D-3B9C-6AC29359E5D7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30895"/>
          <a:stretch>
            <a:fillRect/>
          </a:stretch>
        </p:blipFill>
        <p:spPr bwMode="auto">
          <a:xfrm>
            <a:off x="-2316772" y="88744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Flat Tiles The Easy Way">
            <a:extLst>
              <a:ext uri="{FF2B5EF4-FFF2-40B4-BE49-F238E27FC236}">
                <a16:creationId xmlns:a16="http://schemas.microsoft.com/office/drawing/2014/main" id="{0A511569-57C8-E52C-7FF3-C6CC91B8B1D0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1" r="14494"/>
          <a:stretch>
            <a:fillRect/>
          </a:stretch>
        </p:blipFill>
        <p:spPr bwMode="auto">
          <a:xfrm>
            <a:off x="346868" y="2332019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04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1916857-A936-9CF4-681C-800F9D890203}"/>
              </a:ext>
            </a:extLst>
          </p:cNvPr>
          <p:cNvPicPr preferRelativeResize="0">
            <a:picLocks/>
          </p:cNvPicPr>
          <p:nvPr/>
        </p:nvPicPr>
        <p:blipFill>
          <a:blip r:embed="rId22"/>
          <a:srcRect l="77353" t="64070" r="9562" b="14437"/>
          <a:stretch>
            <a:fillRect/>
          </a:stretch>
        </p:blipFill>
        <p:spPr>
          <a:xfrm>
            <a:off x="357623" y="1592953"/>
            <a:ext cx="648000" cy="648000"/>
          </a:xfrm>
          <a:prstGeom prst="rect">
            <a:avLst/>
          </a:prstGeom>
        </p:spPr>
      </p:pic>
      <p:pic>
        <p:nvPicPr>
          <p:cNvPr id="1080" name="Picture 56" descr="Our Product | packercreekpottery">
            <a:extLst>
              <a:ext uri="{FF2B5EF4-FFF2-40B4-BE49-F238E27FC236}">
                <a16:creationId xmlns:a16="http://schemas.microsoft.com/office/drawing/2014/main" id="{7692B7C7-197A-15D9-66E3-6F4DA77D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492" y="6654441"/>
            <a:ext cx="27051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Ceramic Painting Kit | The Crafty Hen">
            <a:extLst>
              <a:ext uri="{FF2B5EF4-FFF2-40B4-BE49-F238E27FC236}">
                <a16:creationId xmlns:a16="http://schemas.microsoft.com/office/drawing/2014/main" id="{311BA87A-4FFE-CC38-57A5-43DBAD1D90BE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13105" b="994"/>
          <a:stretch>
            <a:fillRect/>
          </a:stretch>
        </p:blipFill>
        <p:spPr bwMode="auto">
          <a:xfrm>
            <a:off x="341333" y="880646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:a16="http://schemas.microsoft.com/office/drawing/2014/main" id="{FFC6D174-98DD-95C2-B248-5EEDF9D2BB1A}"/>
              </a:ext>
            </a:extLst>
          </p:cNvPr>
          <p:cNvSpPr/>
          <p:nvPr/>
        </p:nvSpPr>
        <p:spPr>
          <a:xfrm>
            <a:off x="-5760923" y="464820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54458F52-75E0-1BC0-1BFE-9FC4FAE6C3F7}"/>
              </a:ext>
            </a:extLst>
          </p:cNvPr>
          <p:cNvSpPr/>
          <p:nvPr/>
        </p:nvSpPr>
        <p:spPr>
          <a:xfrm>
            <a:off x="-5758457" y="1184876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732655D9-C8B5-8AC9-AE3D-27DA7A68B6C5}"/>
              </a:ext>
            </a:extLst>
          </p:cNvPr>
          <p:cNvSpPr/>
          <p:nvPr/>
        </p:nvSpPr>
        <p:spPr>
          <a:xfrm>
            <a:off x="-5748876" y="1908413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91F632F9-BB3A-03B7-4171-0B4DD1D54670}"/>
              </a:ext>
            </a:extLst>
          </p:cNvPr>
          <p:cNvSpPr/>
          <p:nvPr/>
        </p:nvSpPr>
        <p:spPr>
          <a:xfrm>
            <a:off x="-5746410" y="2628469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D223470B-44F3-BD40-7DBD-95AB500C2BA9}"/>
              </a:ext>
            </a:extLst>
          </p:cNvPr>
          <p:cNvSpPr/>
          <p:nvPr/>
        </p:nvSpPr>
        <p:spPr>
          <a:xfrm>
            <a:off x="-5742443" y="3349333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C6CE7C9-FA8E-1971-794B-A03E4E31B8C8}"/>
              </a:ext>
            </a:extLst>
          </p:cNvPr>
          <p:cNvSpPr/>
          <p:nvPr/>
        </p:nvSpPr>
        <p:spPr>
          <a:xfrm>
            <a:off x="-5739977" y="4069389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7" name="Straight Connector 1056">
            <a:extLst>
              <a:ext uri="{FF2B5EF4-FFF2-40B4-BE49-F238E27FC236}">
                <a16:creationId xmlns:a16="http://schemas.microsoft.com/office/drawing/2014/main" id="{F20535B1-41E5-F196-8976-96576015C998}"/>
              </a:ext>
            </a:extLst>
          </p:cNvPr>
          <p:cNvCxnSpPr>
            <a:cxnSpLocks/>
          </p:cNvCxnSpPr>
          <p:nvPr/>
        </p:nvCxnSpPr>
        <p:spPr>
          <a:xfrm>
            <a:off x="-682322" y="868770"/>
            <a:ext cx="0" cy="8640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84" name="Picture 60" descr="ArtStation - Illustration for the fairy ...">
            <a:extLst>
              <a:ext uri="{FF2B5EF4-FFF2-40B4-BE49-F238E27FC236}">
                <a16:creationId xmlns:a16="http://schemas.microsoft.com/office/drawing/2014/main" id="{EE790DF7-E6D7-27AD-ED68-E10059D9FBB2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t="11552" r="20787" b="2734"/>
          <a:stretch>
            <a:fillRect/>
          </a:stretch>
        </p:blipFill>
        <p:spPr bwMode="auto">
          <a:xfrm>
            <a:off x="344169" y="808646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Rectangle 1058">
            <a:extLst>
              <a:ext uri="{FF2B5EF4-FFF2-40B4-BE49-F238E27FC236}">
                <a16:creationId xmlns:a16="http://schemas.microsoft.com/office/drawing/2014/main" id="{A740A723-9279-84FD-BC8A-EEC1B422D7ED}"/>
              </a:ext>
            </a:extLst>
          </p:cNvPr>
          <p:cNvSpPr/>
          <p:nvPr/>
        </p:nvSpPr>
        <p:spPr>
          <a:xfrm>
            <a:off x="-5739978" y="4786483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A69BDA3E-77E3-9D85-5303-B5AF2AE2FF54}"/>
              </a:ext>
            </a:extLst>
          </p:cNvPr>
          <p:cNvSpPr/>
          <p:nvPr/>
        </p:nvSpPr>
        <p:spPr>
          <a:xfrm>
            <a:off x="-5736011" y="5507347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3" name="Rectangle 1062">
            <a:extLst>
              <a:ext uri="{FF2B5EF4-FFF2-40B4-BE49-F238E27FC236}">
                <a16:creationId xmlns:a16="http://schemas.microsoft.com/office/drawing/2014/main" id="{FD86EBC7-FA8D-9176-F489-C35C1F0280CC}"/>
              </a:ext>
            </a:extLst>
          </p:cNvPr>
          <p:cNvSpPr/>
          <p:nvPr/>
        </p:nvSpPr>
        <p:spPr>
          <a:xfrm>
            <a:off x="-5733545" y="6227403"/>
            <a:ext cx="540000" cy="720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86" name="Picture 62" descr="1.2l Red Teapot With White Polka Dots ...">
            <a:extLst>
              <a:ext uri="{FF2B5EF4-FFF2-40B4-BE49-F238E27FC236}">
                <a16:creationId xmlns:a16="http://schemas.microsoft.com/office/drawing/2014/main" id="{0BC564A0-D25D-29F5-9CC4-C564A2738006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10668" r="8822" b="12259"/>
          <a:stretch>
            <a:fillRect/>
          </a:stretch>
        </p:blipFill>
        <p:spPr bwMode="auto">
          <a:xfrm>
            <a:off x="346868" y="5937192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9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5d6cc78-71b9-42e6-aa2a-b9889a0f080f}" enabled="0" method="" siteId="{75d6cc78-71b9-42e6-aa2a-b9889a0f080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3769</TotalTime>
  <Words>341</Words>
  <Application>Microsoft Office PowerPoint</Application>
  <PresentationFormat>A4 Paper (210x297 mm)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Metcalfe</dc:creator>
  <cp:lastModifiedBy>Emma Metcalfe</cp:lastModifiedBy>
  <cp:revision>1</cp:revision>
  <dcterms:created xsi:type="dcterms:W3CDTF">2026-01-23T08:20:20Z</dcterms:created>
  <dcterms:modified xsi:type="dcterms:W3CDTF">2026-01-25T23:10:03Z</dcterms:modified>
</cp:coreProperties>
</file>