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4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4"/>
    <p:sldMasterId id="2147483668" r:id="rId5"/>
    <p:sldMasterId id="2147483676" r:id="rId6"/>
    <p:sldMasterId id="2147483683" r:id="rId7"/>
    <p:sldMasterId id="2147483690" r:id="rId8"/>
    <p:sldMasterId id="2147483847" r:id="rId9"/>
  </p:sldMasterIdLst>
  <p:notesMasterIdLst>
    <p:notesMasterId r:id="rId11"/>
  </p:notesMasterIdLst>
  <p:sldIdLst>
    <p:sldId id="265" r:id="rId10"/>
  </p:sldIdLst>
  <p:sldSz cx="9601200" cy="12801600" type="A3"/>
  <p:notesSz cx="9799638" cy="14355763"/>
  <p:defaultTextStyle>
    <a:defPPr>
      <a:defRPr lang="en-US"/>
    </a:defPPr>
    <a:lvl1pPr marL="0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1pPr>
    <a:lvl2pPr marL="270022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2pPr>
    <a:lvl3pPr marL="540045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3pPr>
    <a:lvl4pPr marL="810067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4pPr>
    <a:lvl5pPr marL="1080089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5pPr>
    <a:lvl6pPr marL="1350112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6pPr>
    <a:lvl7pPr marL="1620134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7pPr>
    <a:lvl8pPr marL="1890156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8pPr>
    <a:lvl9pPr marL="2160179" algn="l" defTabSz="540045" rtl="0" eaLnBrk="1" latinLnBrk="0" hangingPunct="1">
      <a:defRPr sz="106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 userDrawn="1">
          <p15:clr>
            <a:srgbClr val="A4A3A4"/>
          </p15:clr>
        </p15:guide>
        <p15:guide id="2" pos="7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3C4826-0300-F751-906E-0ACACAC3B00B}" v="22" dt="2025-05-09T14:13:37.5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42"/>
    <p:restoredTop sz="94636"/>
  </p:normalViewPr>
  <p:slideViewPr>
    <p:cSldViewPr snapToGrid="0">
      <p:cViewPr varScale="1">
        <p:scale>
          <a:sx n="57" d="100"/>
          <a:sy n="57" d="100"/>
        </p:scale>
        <p:origin x="942" y="96"/>
      </p:cViewPr>
      <p:guideLst>
        <p:guide orient="horz" pos="2592"/>
        <p:guide pos="7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tableStyles" Target="tableStyles.xml"/><Relationship Id="rId10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46510" cy="720282"/>
          </a:xfrm>
          <a:prstGeom prst="rect">
            <a:avLst/>
          </a:prstGeom>
        </p:spPr>
        <p:txBody>
          <a:bodyPr vert="horz" lIns="133091" tIns="66545" rIns="133091" bIns="66545" rtlCol="0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550861" y="0"/>
            <a:ext cx="4246510" cy="720282"/>
          </a:xfrm>
          <a:prstGeom prst="rect">
            <a:avLst/>
          </a:prstGeom>
        </p:spPr>
        <p:txBody>
          <a:bodyPr vert="horz" lIns="133091" tIns="66545" rIns="133091" bIns="66545" rtlCol="0"/>
          <a:lstStyle>
            <a:lvl1pPr algn="r">
              <a:defRPr sz="1700"/>
            </a:lvl1pPr>
          </a:lstStyle>
          <a:p>
            <a:fld id="{80519B30-2F7B-7946-AF4C-A6D901C9DBDD}" type="datetimeFigureOut">
              <a:rPr lang="en-US" smtClean="0"/>
              <a:t>5/13/2025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82925" y="1795463"/>
            <a:ext cx="3633788" cy="4843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3091" tIns="66545" rIns="133091" bIns="665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79964" y="6908710"/>
            <a:ext cx="7839710" cy="5652582"/>
          </a:xfrm>
          <a:prstGeom prst="rect">
            <a:avLst/>
          </a:prstGeom>
        </p:spPr>
        <p:txBody>
          <a:bodyPr vert="horz" lIns="133091" tIns="66545" rIns="133091" bIns="66545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635485"/>
            <a:ext cx="4246510" cy="720280"/>
          </a:xfrm>
          <a:prstGeom prst="rect">
            <a:avLst/>
          </a:prstGeom>
        </p:spPr>
        <p:txBody>
          <a:bodyPr vert="horz" lIns="133091" tIns="66545" rIns="133091" bIns="66545" rtlCol="0" anchor="b"/>
          <a:lstStyle>
            <a:lvl1pPr algn="l">
              <a:defRPr sz="17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550861" y="13635485"/>
            <a:ext cx="4246510" cy="720280"/>
          </a:xfrm>
          <a:prstGeom prst="rect">
            <a:avLst/>
          </a:prstGeom>
        </p:spPr>
        <p:txBody>
          <a:bodyPr vert="horz" lIns="133091" tIns="66545" rIns="133091" bIns="66545" rtlCol="0" anchor="b"/>
          <a:lstStyle>
            <a:lvl1pPr algn="r">
              <a:defRPr sz="1700"/>
            </a:lvl1pPr>
          </a:lstStyle>
          <a:p>
            <a:fld id="{FE9EC543-67AF-A145-A3C3-0863175DE7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357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1pPr>
    <a:lvl2pPr marL="270022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2pPr>
    <a:lvl3pPr marL="540045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3pPr>
    <a:lvl4pPr marL="810067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4pPr>
    <a:lvl5pPr marL="1080089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5pPr>
    <a:lvl6pPr marL="1350112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6pPr>
    <a:lvl7pPr marL="1620134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7pPr>
    <a:lvl8pPr marL="1890156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8pPr>
    <a:lvl9pPr marL="2160179" algn="l" defTabSz="540045" rtl="0" eaLnBrk="1" latinLnBrk="0" hangingPunct="1">
      <a:defRPr sz="70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9EC543-67AF-A145-A3C3-0863175DE7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083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A4DE65F4-EB06-A684-BB42-5A7F6ADB998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36234D-3C06-D187-B281-D40E49C405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631" y="4172388"/>
            <a:ext cx="4834493" cy="2708486"/>
          </a:xfrm>
        </p:spPr>
        <p:txBody>
          <a:bodyPr anchor="t">
            <a:normAutofit/>
          </a:bodyPr>
          <a:lstStyle>
            <a:lvl1pPr algn="l">
              <a:defRPr sz="5251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F4E78B-B298-8D0A-684A-886E90953A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00631" y="7060333"/>
            <a:ext cx="4834493" cy="2390993"/>
          </a:xfrm>
        </p:spPr>
        <p:txBody>
          <a:bodyPr/>
          <a:lstStyle>
            <a:lvl1pPr marL="0" indent="0" algn="l">
              <a:buNone/>
              <a:defRPr sz="2520">
                <a:solidFill>
                  <a:schemeClr val="bg2"/>
                </a:solidFill>
              </a:defRPr>
            </a:lvl1pPr>
            <a:lvl2pPr marL="480034" indent="0" algn="ctr">
              <a:buNone/>
              <a:defRPr sz="2100"/>
            </a:lvl2pPr>
            <a:lvl3pPr marL="960068" indent="0" algn="ctr">
              <a:buNone/>
              <a:defRPr sz="1891"/>
            </a:lvl3pPr>
            <a:lvl4pPr marL="1440101" indent="0" algn="ctr">
              <a:buNone/>
              <a:defRPr sz="1680"/>
            </a:lvl4pPr>
            <a:lvl5pPr marL="1920136" indent="0" algn="ctr">
              <a:buNone/>
              <a:defRPr sz="1680"/>
            </a:lvl5pPr>
            <a:lvl6pPr marL="2400169" indent="0" algn="ctr">
              <a:buNone/>
              <a:defRPr sz="1680"/>
            </a:lvl6pPr>
            <a:lvl7pPr marL="2880201" indent="0" algn="ctr">
              <a:buNone/>
              <a:defRPr sz="1680"/>
            </a:lvl7pPr>
            <a:lvl8pPr marL="3360236" indent="0" algn="ctr">
              <a:buNone/>
              <a:defRPr sz="1680"/>
            </a:lvl8pPr>
            <a:lvl9pPr marL="3840270" indent="0" algn="ctr">
              <a:buNone/>
              <a:defRPr sz="168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A27DDC74-43B5-2C6C-548B-69AC17DA99B6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5977630" y="816336"/>
            <a:ext cx="3320930" cy="11131826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32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32" userDrawn="1">
          <p15:clr>
            <a:srgbClr val="FBAE40"/>
          </p15:clr>
        </p15:guide>
        <p15:guide id="2" pos="302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EEF-23D9-E6E7-6A9C-F8C3D55B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681582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4890-F860-96E8-275B-D9C5E657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5" y="3138177"/>
            <a:ext cx="4061757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84F3-CF08-C006-7DC4-4F19A436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5" y="4676153"/>
            <a:ext cx="4061757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02B80-9C8E-61A9-5EF0-90E42CD5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14" y="3138177"/>
            <a:ext cx="4081760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6D16-CE21-7C43-9AE8-54C39358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14" y="4676153"/>
            <a:ext cx="4081760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D8DE9E-431F-BB03-D3D8-B7BD182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C26C7-5BB0-62B2-ED59-8D55477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FA9C15-8E9E-7003-60EB-00C601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924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D0F8-16F0-A2B5-686B-EC3D17A8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187090-D9D9-6615-6754-3DC534C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8122E7-F37A-DD6C-8973-CD88F345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5E1B0-AC19-2D92-F423-81D3916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753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6B15-294F-D902-FAEE-92C10253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1729-65F5-5EC7-5956-A452A633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5" y="1843206"/>
            <a:ext cx="4860609" cy="891757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8A91-359C-9FE7-540E-33B33160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83"/>
            <a:ext cx="3096638" cy="6920286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F8E476-FF5E-22BA-5F4D-EFAE9247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8F7BD9-6634-C5FE-5F80-34370A4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EC0E4B-004D-B870-5169-B326B72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50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08EC-B52C-B51C-609F-60E2B25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F4004-2D53-E3A1-B115-BB8A10D03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5" y="1843202"/>
            <a:ext cx="4860609" cy="8899020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46D6-AA3A-2D97-3578-D1431BC1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91"/>
            <a:ext cx="3096638" cy="6901733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F2DBE3-D4D9-4BE8-39D3-E600632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493369-5689-79F1-77E2-DD21FA76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FA20E3-DDFD-20DE-426F-3FF15EE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974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30A-3205-1B7E-1B5C-04C7A8C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681582"/>
            <a:ext cx="8281035" cy="24743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484-25CA-C740-382A-62B70BE5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7" y="3465698"/>
            <a:ext cx="8281035" cy="7276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1BB7-9247-36B8-4C6F-82FE1BB6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5802-1F31-BC93-859D-566C66B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B5A8-A4F0-326B-7BBC-75DD62EF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5700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2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DCB7-112C-84F1-362E-A6BDCBD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3694-A721-3443-76FB-6D33350C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4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2D13-5421-173A-68C7-6CACFB65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9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50CAF0-691D-B0EB-5C44-56F1103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4CE624-E9FB-2E35-BB60-CFDECDCF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18046C-8F2F-4067-8479-FEB47E69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09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EEF-23D9-E6E7-6A9C-F8C3D55B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681582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4890-F860-96E8-275B-D9C5E657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5" y="3138177"/>
            <a:ext cx="4061757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84F3-CF08-C006-7DC4-4F19A436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5" y="4676153"/>
            <a:ext cx="4061757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02B80-9C8E-61A9-5EF0-90E42CD5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14" y="3138177"/>
            <a:ext cx="4081760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6D16-CE21-7C43-9AE8-54C39358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14" y="4676153"/>
            <a:ext cx="4081760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D8DE9E-431F-BB03-D3D8-B7BD182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C26C7-5BB0-62B2-ED59-8D55477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FA9C15-8E9E-7003-60EB-00C601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66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D0F8-16F0-A2B5-686B-EC3D17A8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187090-D9D9-6615-6754-3DC534C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8122E7-F37A-DD6C-8973-CD88F345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5E1B0-AC19-2D92-F423-81D3916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6373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6B15-294F-D902-FAEE-92C10253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1729-65F5-5EC7-5956-A452A633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5" y="1843206"/>
            <a:ext cx="4860609" cy="891757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8A91-359C-9FE7-540E-33B33160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83"/>
            <a:ext cx="3096638" cy="6920286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F8E476-FF5E-22BA-5F4D-EFAE9247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8F7BD9-6634-C5FE-5F80-34370A4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EC0E4B-004D-B870-5169-B326B72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2072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08EC-B52C-B51C-609F-60E2B25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F4004-2D53-E3A1-B115-BB8A10D03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5" y="1843202"/>
            <a:ext cx="4860609" cy="8899020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46D6-AA3A-2D97-3578-D1431BC1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91"/>
            <a:ext cx="3096638" cy="6901733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F2DBE3-D4D9-4BE8-39D3-E600632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493369-5689-79F1-77E2-DD21FA76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FA20E3-DDFD-20DE-426F-3FF15EE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63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BE8DDB7-449A-D4C7-BE5D-453F9C58EB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87A30A-3205-1B7E-1B5C-04C7A8C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681582"/>
            <a:ext cx="8281035" cy="247438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484-25CA-C740-382A-62B70BE5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7" y="3465698"/>
            <a:ext cx="8281035" cy="727668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1BB7-9247-36B8-4C6F-82FE1BB6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5802-1F31-BC93-859D-566C66B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B5A8-A4F0-326B-7BBC-75DD62EF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807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2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30A-3205-1B7E-1B5C-04C7A8C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681582"/>
            <a:ext cx="8281035" cy="24743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484-25CA-C740-382A-62B70BE5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7" y="3465698"/>
            <a:ext cx="8281035" cy="7276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1BB7-9247-36B8-4C6F-82FE1BB6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5802-1F31-BC93-859D-566C66B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B5A8-A4F0-326B-7BBC-75DD62EF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2513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2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DCB7-112C-84F1-362E-A6BDCBD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3694-A721-3443-76FB-6D33350C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4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2D13-5421-173A-68C7-6CACFB65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9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50CAF0-691D-B0EB-5C44-56F1103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4CE624-E9FB-2E35-BB60-CFDECDCF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18046C-8F2F-4067-8479-FEB47E69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943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EEF-23D9-E6E7-6A9C-F8C3D55B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681582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4890-F860-96E8-275B-D9C5E657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5" y="3138177"/>
            <a:ext cx="4061757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84F3-CF08-C006-7DC4-4F19A436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5" y="4676153"/>
            <a:ext cx="4061757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02B80-9C8E-61A9-5EF0-90E42CD5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14" y="3138177"/>
            <a:ext cx="4081760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6D16-CE21-7C43-9AE8-54C39358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14" y="4676153"/>
            <a:ext cx="4081760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D8DE9E-431F-BB03-D3D8-B7BD182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C26C7-5BB0-62B2-ED59-8D55477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FA9C15-8E9E-7003-60EB-00C601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733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D0F8-16F0-A2B5-686B-EC3D17A8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187090-D9D9-6615-6754-3DC534C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8122E7-F37A-DD6C-8973-CD88F345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5E1B0-AC19-2D92-F423-81D3916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26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6B15-294F-D902-FAEE-92C10253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1729-65F5-5EC7-5956-A452A633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5" y="1843206"/>
            <a:ext cx="4860609" cy="891757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8A91-359C-9FE7-540E-33B33160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83"/>
            <a:ext cx="3096638" cy="6920286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F8E476-FF5E-22BA-5F4D-EFAE9247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8F7BD9-6634-C5FE-5F80-34370A4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EC0E4B-004D-B870-5169-B326B72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29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08EC-B52C-B51C-609F-60E2B25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F4004-2D53-E3A1-B115-BB8A10D03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5" y="1843202"/>
            <a:ext cx="4860609" cy="8899020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46D6-AA3A-2D97-3578-D1431BC1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91"/>
            <a:ext cx="3096638" cy="6901733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F2DBE3-D4D9-4BE8-39D3-E600632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493369-5689-79F1-77E2-DD21FA76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FA20E3-DDFD-20DE-426F-3FF15EE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9214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30A-3205-1B7E-1B5C-04C7A8C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681582"/>
            <a:ext cx="8281035" cy="24743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484-25CA-C740-382A-62B70BE5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7" y="3465698"/>
            <a:ext cx="8281035" cy="7276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1BB7-9247-36B8-4C6F-82FE1BB6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5802-1F31-BC93-859D-566C66B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B5A8-A4F0-326B-7BBC-75DD62EF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41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2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DCB7-112C-84F1-362E-A6BDCBD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3694-A721-3443-76FB-6D33350C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4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2D13-5421-173A-68C7-6CACFB65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9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50CAF0-691D-B0EB-5C44-56F1103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4CE624-E9FB-2E35-BB60-CFDECDCF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18046C-8F2F-4067-8479-FEB47E69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34999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AEEF-23D9-E6E7-6A9C-F8C3D55B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681582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4890-F860-96E8-275B-D9C5E657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5" y="3138177"/>
            <a:ext cx="4061757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84F3-CF08-C006-7DC4-4F19A436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5" y="4676153"/>
            <a:ext cx="4061757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02B80-9C8E-61A9-5EF0-90E42CD5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14" y="3138177"/>
            <a:ext cx="4081760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6D16-CE21-7C43-9AE8-54C39358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14" y="4676153"/>
            <a:ext cx="4081760" cy="6158837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D8DE9E-431F-BB03-D3D8-B7BD182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C26C7-5BB0-62B2-ED59-8D55477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FA9C15-8E9E-7003-60EB-00C601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611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80D0F8-16F0-A2B5-686B-EC3D17A8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187090-D9D9-6615-6754-3DC534C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8122E7-F37A-DD6C-8973-CD88F345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5E1B0-AC19-2D92-F423-81D3916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417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A70F7-3222-9BD5-A1BE-EFAF3335E8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9DCB7-112C-84F1-362E-A6BDCBD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3694-A721-3443-76FB-6D33350C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4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2D13-5421-173A-68C7-6CACFB65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9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50CAF0-691D-B0EB-5C44-56F1103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4CE624-E9FB-2E35-BB60-CFDECDCF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18046C-8F2F-4067-8479-FEB47E69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454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6B15-294F-D902-FAEE-92C10253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1729-65F5-5EC7-5956-A452A633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5" y="1843206"/>
            <a:ext cx="4860609" cy="891757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8A91-359C-9FE7-540E-33B33160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83"/>
            <a:ext cx="3096638" cy="6920286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F8E476-FF5E-22BA-5F4D-EFAE9247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8F7BD9-6634-C5FE-5F80-34370A4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EC0E4B-004D-B870-5169-B326B72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58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7408EC-B52C-B51C-609F-60E2B25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F4004-2D53-E3A1-B115-BB8A10D03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5" y="1843202"/>
            <a:ext cx="4860609" cy="8899020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46D6-AA3A-2D97-3578-D1431BC1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91"/>
            <a:ext cx="3096638" cy="6901733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F2DBE3-D4D9-4BE8-39D3-E600632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493369-5689-79F1-77E2-DD21FA76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FA20E3-DDFD-20DE-426F-3FF15EE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9018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307112"/>
      </p:ext>
    </p:extLst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097261"/>
      </p:ext>
    </p:extLst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587889"/>
      </p:ext>
    </p:extLst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7823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74033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0037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06900"/>
      </p:ext>
    </p:extLst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763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57E1247-8169-3591-B06A-7131985E72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2BAEEF-23D9-E6E7-6A9C-F8C3D55BF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5" y="681582"/>
            <a:ext cx="8281035" cy="247438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44890-F860-96E8-275B-D9C5E65797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1335" y="3138177"/>
            <a:ext cx="4061757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7384F3-CF08-C006-7DC4-4F19A4364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1335" y="4676153"/>
            <a:ext cx="4061757" cy="6158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502B80-9C8E-61A9-5EF0-90E42CD57C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60614" y="3138177"/>
            <a:ext cx="4081760" cy="1537968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34" indent="0">
              <a:buNone/>
              <a:defRPr sz="2100" b="1"/>
            </a:lvl2pPr>
            <a:lvl3pPr marL="960068" indent="0">
              <a:buNone/>
              <a:defRPr sz="1891" b="1"/>
            </a:lvl3pPr>
            <a:lvl4pPr marL="1440101" indent="0">
              <a:buNone/>
              <a:defRPr sz="1680" b="1"/>
            </a:lvl4pPr>
            <a:lvl5pPr marL="1920136" indent="0">
              <a:buNone/>
              <a:defRPr sz="1680" b="1"/>
            </a:lvl5pPr>
            <a:lvl6pPr marL="2400169" indent="0">
              <a:buNone/>
              <a:defRPr sz="1680" b="1"/>
            </a:lvl6pPr>
            <a:lvl7pPr marL="2880201" indent="0">
              <a:buNone/>
              <a:defRPr sz="1680" b="1"/>
            </a:lvl7pPr>
            <a:lvl8pPr marL="3360236" indent="0">
              <a:buNone/>
              <a:defRPr sz="1680" b="1"/>
            </a:lvl8pPr>
            <a:lvl9pPr marL="3840270" indent="0">
              <a:buNone/>
              <a:defRPr sz="168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76D16-CE21-7C43-9AE8-54C39358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60614" y="4676153"/>
            <a:ext cx="4081760" cy="615883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18D8DE9E-431F-BB03-D3D8-B7BD18249D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322C26C7-5BB0-62B2-ED59-8D554772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DFFA9C15-8E9E-7003-60EB-00C601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6078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0365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567336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3199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E3CF86-4166-961B-946B-BEE2576E1F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80D0F8-16F0-A2B5-686B-EC3D17A8F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C0187090-D9D9-6615-6754-3DC534C666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48122E7-F37A-DD6C-8973-CD88F3450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B55E1B0-AC19-2D92-F423-81D39166E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98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9F5497-C5AF-E42A-4B86-5CA33EE7742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466B15-294F-D902-FAEE-92C102537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71729-65F5-5EC7-5956-A452A6330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81765" y="1843206"/>
            <a:ext cx="4860609" cy="891757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178A91-359C-9FE7-540E-33B331603B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83"/>
            <a:ext cx="3096638" cy="6920286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45F8E476-FF5E-22BA-5F4D-EFAE924721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0D8F7BD9-6634-C5FE-5F80-34370A4C6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6EC0E4B-004D-B870-5169-B326B726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860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971F2D8-4000-5B39-46BF-8C23A38806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7408EC-B52C-B51C-609F-60E2B25B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37" y="853443"/>
            <a:ext cx="3096638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05F4004-2D53-E3A1-B115-BB8A10D033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081765" y="1843202"/>
            <a:ext cx="4860609" cy="8899020"/>
          </a:xfrm>
        </p:spPr>
        <p:txBody>
          <a:bodyPr/>
          <a:lstStyle>
            <a:lvl1pPr marL="0" indent="0">
              <a:buNone/>
              <a:defRPr sz="3360"/>
            </a:lvl1pPr>
            <a:lvl2pPr marL="480034" indent="0">
              <a:buNone/>
              <a:defRPr sz="2940"/>
            </a:lvl2pPr>
            <a:lvl3pPr marL="960068" indent="0">
              <a:buNone/>
              <a:defRPr sz="2520"/>
            </a:lvl3pPr>
            <a:lvl4pPr marL="1440101" indent="0">
              <a:buNone/>
              <a:defRPr sz="2100"/>
            </a:lvl4pPr>
            <a:lvl5pPr marL="1920136" indent="0">
              <a:buNone/>
              <a:defRPr sz="2100"/>
            </a:lvl5pPr>
            <a:lvl6pPr marL="2400169" indent="0">
              <a:buNone/>
              <a:defRPr sz="2100"/>
            </a:lvl6pPr>
            <a:lvl7pPr marL="2880201" indent="0">
              <a:buNone/>
              <a:defRPr sz="2100"/>
            </a:lvl7pPr>
            <a:lvl8pPr marL="3360236" indent="0">
              <a:buNone/>
              <a:defRPr sz="2100"/>
            </a:lvl8pPr>
            <a:lvl9pPr marL="3840270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A746D6-AA3A-2D97-3578-D1431BC12F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61337" y="3840491"/>
            <a:ext cx="3096638" cy="6901733"/>
          </a:xfrm>
        </p:spPr>
        <p:txBody>
          <a:bodyPr/>
          <a:lstStyle>
            <a:lvl1pPr marL="0" indent="0">
              <a:buNone/>
              <a:defRPr sz="1680"/>
            </a:lvl1pPr>
            <a:lvl2pPr marL="480034" indent="0">
              <a:buNone/>
              <a:defRPr sz="1471"/>
            </a:lvl2pPr>
            <a:lvl3pPr marL="960068" indent="0">
              <a:buNone/>
              <a:defRPr sz="1260"/>
            </a:lvl3pPr>
            <a:lvl4pPr marL="1440101" indent="0">
              <a:buNone/>
              <a:defRPr sz="1051"/>
            </a:lvl4pPr>
            <a:lvl5pPr marL="1920136" indent="0">
              <a:buNone/>
              <a:defRPr sz="1051"/>
            </a:lvl5pPr>
            <a:lvl6pPr marL="2400169" indent="0">
              <a:buNone/>
              <a:defRPr sz="1051"/>
            </a:lvl6pPr>
            <a:lvl7pPr marL="2880201" indent="0">
              <a:buNone/>
              <a:defRPr sz="1051"/>
            </a:lvl7pPr>
            <a:lvl8pPr marL="3360236" indent="0">
              <a:buNone/>
              <a:defRPr sz="1051"/>
            </a:lvl8pPr>
            <a:lvl9pPr marL="3840270" indent="0">
              <a:buNone/>
              <a:defRPr sz="105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0CF2DBE3-D4D9-4BE8-39D3-E6006328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A493369-5689-79F1-77E2-DD21FA7699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85FA20E3-DDFD-20DE-426F-3FF15EE77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716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7A30A-3205-1B7E-1B5C-04C7A8C7C6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837" y="681582"/>
            <a:ext cx="8281035" cy="247438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EE484-25CA-C740-382A-62B70BE5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3837" y="3465698"/>
            <a:ext cx="8281035" cy="727668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D1BB7-9247-36B8-4C6F-82FE1BB6DE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0D5802-1F31-BC93-859D-566C66BD2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23B5A8-A4F0-326B-7BBC-75DD62EF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8400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672" userDrawn="1">
          <p15:clr>
            <a:srgbClr val="FBAE40"/>
          </p15:clr>
        </p15:guide>
        <p15:guide id="2" pos="45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9DCB7-112C-84F1-362E-A6BDCBDCD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73694-A721-3443-76FB-6D33350C19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4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242D13-5421-173A-68C7-6CACFB65E0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60609" y="3407834"/>
            <a:ext cx="4080510" cy="7353511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250CAF0-691D-B0EB-5C44-56F11038DA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440184" y="11762931"/>
            <a:ext cx="1496659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CB9C6CD-6AF6-E043-B0D7-7A605F57C0AF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F4CE624-E9FB-2E35-BB60-CFDECDCF2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5703" y="11762931"/>
            <a:ext cx="5232215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218046C-8F2F-4067-8479-FEB47E695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43801" y="11762931"/>
            <a:ext cx="597323" cy="68156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8033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71632-0252-9687-3296-EFFC25E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82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E2E-919A-0811-EF8E-627220E0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65697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032-67F7-E6E5-9ABB-62B1CACE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4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F3CA-246E-C56E-62BF-F648853F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9" y="11865202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0CC-CBC4-5407-1A32-769BF5D8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9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781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/>
  <p:txStyles>
    <p:titleStyle>
      <a:lvl1pPr algn="l" defTabSz="960068" rtl="0" eaLnBrk="1" latinLnBrk="0" hangingPunct="1">
        <a:lnSpc>
          <a:spcPct val="90000"/>
        </a:lnSpc>
        <a:spcBef>
          <a:spcPct val="0"/>
        </a:spcBef>
        <a:buNone/>
        <a:defRPr sz="4620" b="1" i="0" kern="1200">
          <a:solidFill>
            <a:schemeClr val="bg2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40017" indent="-240017" algn="l" defTabSz="960068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bg2"/>
          </a:solidFill>
          <a:latin typeface="Poppins" pitchFamily="2" charset="77"/>
          <a:ea typeface="+mn-ea"/>
          <a:cs typeface="Poppins" pitchFamily="2" charset="77"/>
        </a:defRPr>
      </a:lvl1pPr>
      <a:lvl2pPr marL="720052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bg2"/>
          </a:solidFill>
          <a:latin typeface="Poppins" pitchFamily="2" charset="77"/>
          <a:ea typeface="+mn-ea"/>
          <a:cs typeface="Poppins" pitchFamily="2" charset="77"/>
        </a:defRPr>
      </a:lvl2pPr>
      <a:lvl3pPr marL="120008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bg2"/>
          </a:solidFill>
          <a:latin typeface="Poppins" pitchFamily="2" charset="77"/>
          <a:ea typeface="+mn-ea"/>
          <a:cs typeface="Poppins" pitchFamily="2" charset="77"/>
        </a:defRPr>
      </a:lvl3pPr>
      <a:lvl4pPr marL="16801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bg2"/>
          </a:solidFill>
          <a:latin typeface="Poppins" pitchFamily="2" charset="77"/>
          <a:ea typeface="+mn-ea"/>
          <a:cs typeface="Poppins" pitchFamily="2" charset="77"/>
        </a:defRPr>
      </a:lvl4pPr>
      <a:lvl5pPr marL="216015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bg2"/>
          </a:solidFill>
          <a:latin typeface="Poppins" pitchFamily="2" charset="77"/>
          <a:ea typeface="+mn-ea"/>
          <a:cs typeface="Poppins" pitchFamily="2" charset="77"/>
        </a:defRPr>
      </a:lvl5pPr>
      <a:lvl6pPr marL="2640187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2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253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286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4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68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69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7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84465B-CFD5-163A-818D-B3BFC2AE12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71632-0252-9687-3296-EFFC25E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82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E2E-919A-0811-EF8E-627220E0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65697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032-67F7-E6E5-9ABB-62B1CACE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4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F3CA-246E-C56E-62BF-F648853F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9" y="11865202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0CC-CBC4-5407-1A32-769BF5D8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9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8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</p:sldLayoutIdLst>
  <p:hf hdr="0"/>
  <p:txStyles>
    <p:titleStyle>
      <a:lvl1pPr algn="l" defTabSz="960068" rtl="0" eaLnBrk="1" latinLnBrk="0" hangingPunct="1">
        <a:lnSpc>
          <a:spcPct val="90000"/>
        </a:lnSpc>
        <a:spcBef>
          <a:spcPct val="0"/>
        </a:spcBef>
        <a:buNone/>
        <a:defRPr sz="462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40017" indent="-240017" algn="l" defTabSz="960068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20052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0008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801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16015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640187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2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253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286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4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68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69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7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84465B-CFD5-163A-818D-B3BFC2AE12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71632-0252-9687-3296-EFFC25E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82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E2E-919A-0811-EF8E-627220E0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65697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032-67F7-E6E5-9ABB-62B1CACE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4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F3CA-246E-C56E-62BF-F648853F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9" y="11865202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0CC-CBC4-5407-1A32-769BF5D8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9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3967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hdr="0"/>
  <p:txStyles>
    <p:titleStyle>
      <a:lvl1pPr algn="l" defTabSz="960068" rtl="0" eaLnBrk="1" latinLnBrk="0" hangingPunct="1">
        <a:lnSpc>
          <a:spcPct val="90000"/>
        </a:lnSpc>
        <a:spcBef>
          <a:spcPct val="0"/>
        </a:spcBef>
        <a:buNone/>
        <a:defRPr sz="462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40017" indent="-240017" algn="l" defTabSz="960068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20052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0008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801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16015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640187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2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253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286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4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68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69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7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84465B-CFD5-163A-818D-B3BFC2AE12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71632-0252-9687-3296-EFFC25E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82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E2E-919A-0811-EF8E-627220E0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65697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032-67F7-E6E5-9ABB-62B1CACE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4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F3CA-246E-C56E-62BF-F648853F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9" y="11865202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0CC-CBC4-5407-1A32-769BF5D8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9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90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</p:sldLayoutIdLst>
  <p:hf hdr="0"/>
  <p:txStyles>
    <p:titleStyle>
      <a:lvl1pPr algn="l" defTabSz="960068" rtl="0" eaLnBrk="1" latinLnBrk="0" hangingPunct="1">
        <a:lnSpc>
          <a:spcPct val="90000"/>
        </a:lnSpc>
        <a:spcBef>
          <a:spcPct val="0"/>
        </a:spcBef>
        <a:buNone/>
        <a:defRPr sz="462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40017" indent="-240017" algn="l" defTabSz="960068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20052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0008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801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16015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640187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2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253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286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4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68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69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7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384465B-CFD5-163A-818D-B3BFC2AE12F3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171632-0252-9687-3296-EFFC25E4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84" y="681582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2A3E2E-919A-0811-EF8E-627220E05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0084" y="3465697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959032-67F7-E6E5-9ABB-62B1CACEA7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60084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/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1F3CA-246E-C56E-62BF-F648853F5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80399" y="11865202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/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120CC-CBC4-5407-1A32-769BF5D80E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80849" y="11865202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/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133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hf hdr="0"/>
  <p:txStyles>
    <p:titleStyle>
      <a:lvl1pPr algn="l" defTabSz="960068" rtl="0" eaLnBrk="1" latinLnBrk="0" hangingPunct="1">
        <a:lnSpc>
          <a:spcPct val="90000"/>
        </a:lnSpc>
        <a:spcBef>
          <a:spcPct val="0"/>
        </a:spcBef>
        <a:buNone/>
        <a:defRPr sz="4620" b="1" i="0" kern="1200">
          <a:solidFill>
            <a:schemeClr val="tx1"/>
          </a:solidFill>
          <a:latin typeface="Poppins SemiBold" pitchFamily="2" charset="77"/>
          <a:ea typeface="+mj-ea"/>
          <a:cs typeface="Poppins SemiBold" pitchFamily="2" charset="77"/>
        </a:defRPr>
      </a:lvl1pPr>
    </p:titleStyle>
    <p:bodyStyle>
      <a:lvl1pPr marL="240017" indent="-240017" algn="l" defTabSz="960068" rtl="0" eaLnBrk="1" latinLnBrk="0" hangingPunct="1">
        <a:lnSpc>
          <a:spcPct val="90000"/>
        </a:lnSpc>
        <a:spcBef>
          <a:spcPts val="1051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720052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2pPr>
      <a:lvl3pPr marL="120008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3pPr>
      <a:lvl4pPr marL="16801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4pPr>
      <a:lvl5pPr marL="2160154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5pPr>
      <a:lvl6pPr marL="2640187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3120219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600253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4080286" indent="-240017" algn="l" defTabSz="960068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1pPr>
      <a:lvl2pPr marL="480034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2pPr>
      <a:lvl3pPr marL="960068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3pPr>
      <a:lvl4pPr marL="14401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4pPr>
      <a:lvl5pPr marL="19201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5pPr>
      <a:lvl6pPr marL="2400169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6pPr>
      <a:lvl7pPr marL="2880201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7pPr>
      <a:lvl8pPr marL="3360236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8pPr>
      <a:lvl9pPr marL="3840270" algn="l" defTabSz="960068" rtl="0" eaLnBrk="1" latinLnBrk="0" hangingPunct="1">
        <a:defRPr sz="189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7DB73C-EBBC-814A-ADCC-77B6537ED108}" type="datetime1">
              <a:rPr lang="en-GB" smtClean="0"/>
              <a:t>13/05/2025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test doc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964B8-DF44-534E-AD32-93328D1F354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15044A-927A-C862-3D5B-2E14E491E02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28346"/>
            <a:ext cx="9601200" cy="1280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84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</p:sldLayoutIdLst>
  <p:hf hdr="0"/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32" userDrawn="1">
          <p15:clr>
            <a:srgbClr val="F26B43"/>
          </p15:clr>
        </p15:guide>
        <p15:guide id="2" pos="302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Text&#10;&#10;Description automatically generated">
            <a:extLst>
              <a:ext uri="{FF2B5EF4-FFF2-40B4-BE49-F238E27FC236}">
                <a16:creationId xmlns:a16="http://schemas.microsoft.com/office/drawing/2014/main" id="{6D1EA1CE-86A5-37EA-8270-14C2C2279F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43784" y="11203944"/>
            <a:ext cx="2874553" cy="1511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3CA1D3-F05C-FA76-8C55-DE6A65F8F7DC}"/>
              </a:ext>
            </a:extLst>
          </p:cNvPr>
          <p:cNvSpPr txBox="1"/>
          <p:nvPr/>
        </p:nvSpPr>
        <p:spPr>
          <a:xfrm>
            <a:off x="5399613" y="11240775"/>
            <a:ext cx="4051791" cy="14741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/>
            <a:r>
              <a:rPr lang="en-GB" sz="1891" dirty="0">
                <a:latin typeface="Poppins" panose="00000500000000000000" pitchFamily="2" charset="0"/>
                <a:cs typeface="Poppins" panose="00000500000000000000" pitchFamily="2" charset="0"/>
              </a:rPr>
              <a:t>North Tyneside Libraries</a:t>
            </a:r>
          </a:p>
          <a:p>
            <a:pPr lvl="2"/>
            <a:r>
              <a:rPr lang="en-GB" sz="1891" dirty="0">
                <a:latin typeface="Poppins" panose="00000500000000000000" pitchFamily="2" charset="0"/>
                <a:cs typeface="Poppins" panose="00000500000000000000" pitchFamily="2" charset="0"/>
              </a:rPr>
              <a:t>@NorthTyneLibs</a:t>
            </a:r>
          </a:p>
          <a:p>
            <a:pPr lvl="2"/>
            <a:r>
              <a:rPr lang="en-GB" sz="1891" dirty="0">
                <a:latin typeface="Poppins" panose="00000500000000000000" pitchFamily="2" charset="0"/>
                <a:cs typeface="Poppins" panose="00000500000000000000" pitchFamily="2" charset="0"/>
              </a:rPr>
              <a:t>@NorthTyneLibraries</a:t>
            </a:r>
          </a:p>
          <a:p>
            <a:endParaRPr lang="en-GB" sz="118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just"/>
            <a:r>
              <a:rPr lang="en-GB" sz="2126" b="1" dirty="0">
                <a:latin typeface="Poppins" panose="00000500000000000000" pitchFamily="2" charset="0"/>
                <a:cs typeface="Poppins" panose="00000500000000000000" pitchFamily="2" charset="0"/>
              </a:rPr>
              <a:t> my.northtyneside.gov.uk</a:t>
            </a:r>
            <a:endParaRPr lang="en-GB" sz="2362" b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129847-76B5-813D-6250-FD1858CEFF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9613" y="11229319"/>
            <a:ext cx="504593" cy="314482"/>
          </a:xfrm>
          <a:prstGeom prst="rect">
            <a:avLst/>
          </a:prstGeom>
        </p:spPr>
      </p:pic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6FD6C09-CFB9-E9B3-8117-9C3F7FED9C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7801" y="11577644"/>
            <a:ext cx="268216" cy="274140"/>
          </a:xfrm>
          <a:prstGeom prst="rect">
            <a:avLst/>
          </a:prstGeom>
        </p:spPr>
      </p:pic>
      <p:sp>
        <p:nvSpPr>
          <p:cNvPr id="3" name="TextBox 1">
            <a:extLst>
              <a:ext uri="{FF2B5EF4-FFF2-40B4-BE49-F238E27FC236}">
                <a16:creationId xmlns:a16="http://schemas.microsoft.com/office/drawing/2014/main" id="{FD7A9A24-CF9E-7943-20B9-F39D38E6551E}"/>
              </a:ext>
            </a:extLst>
          </p:cNvPr>
          <p:cNvSpPr txBox="1"/>
          <p:nvPr/>
        </p:nvSpPr>
        <p:spPr>
          <a:xfrm>
            <a:off x="0" y="100177"/>
            <a:ext cx="9601200" cy="3347743"/>
          </a:xfrm>
          <a:prstGeom prst="rect">
            <a:avLst/>
          </a:prstGeom>
          <a:noFill/>
          <a:ln>
            <a:noFill/>
          </a:ln>
        </p:spPr>
        <p:txBody>
          <a:bodyPr wrap="square" lIns="54007" tIns="27003" rIns="54007" bIns="27003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4700" dirty="0">
                <a:latin typeface="Poppins"/>
                <a:cs typeface="Poppins"/>
              </a:rPr>
              <a:t>Wallsend Library</a:t>
            </a:r>
          </a:p>
          <a:p>
            <a:pPr algn="ctr"/>
            <a:r>
              <a:rPr lang="en-GB" sz="4700" b="1" dirty="0">
                <a:latin typeface="Poppins"/>
                <a:cs typeface="Poppins"/>
              </a:rPr>
              <a:t>Elmer Day Celebration:</a:t>
            </a:r>
          </a:p>
          <a:p>
            <a:pPr algn="ctr"/>
            <a:r>
              <a:rPr lang="en-GB" sz="4000" b="1" dirty="0">
                <a:latin typeface="Poppins"/>
                <a:cs typeface="Poppins"/>
              </a:rPr>
              <a:t>Special Storytime and Craft Session</a:t>
            </a:r>
          </a:p>
          <a:p>
            <a:pPr algn="ctr"/>
            <a:endParaRPr lang="en-GB" sz="4000" b="1" dirty="0">
              <a:latin typeface="Poppins"/>
              <a:cs typeface="Poppins"/>
            </a:endParaRPr>
          </a:p>
          <a:p>
            <a:pPr algn="ctr"/>
            <a:r>
              <a:rPr lang="en-GB" sz="4000" dirty="0">
                <a:latin typeface="Poppins"/>
                <a:cs typeface="Poppins"/>
              </a:rPr>
              <a:t>Saturday 24th May 10am - 11am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B46495-A437-F402-EFDD-917C7CFD0902}"/>
              </a:ext>
            </a:extLst>
          </p:cNvPr>
          <p:cNvSpPr txBox="1"/>
          <p:nvPr/>
        </p:nvSpPr>
        <p:spPr>
          <a:xfrm>
            <a:off x="3933134" y="3549216"/>
            <a:ext cx="1861267" cy="4545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54007" tIns="27003" rIns="54007" bIns="27003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181" dirty="0">
                <a:cs typeface="Segoe UI"/>
              </a:rPr>
              <a:t>.</a:t>
            </a:r>
            <a:r>
              <a:rPr lang="en-US" sz="1181" dirty="0">
                <a:ea typeface="Calibri"/>
                <a:cs typeface="Calibri"/>
              </a:rPr>
              <a:t> </a:t>
            </a:r>
            <a:endParaRPr lang="en-US" sz="628" dirty="0"/>
          </a:p>
          <a:p>
            <a:endParaRPr lang="en-US" sz="709">
              <a:latin typeface="Times New Roman"/>
              <a:cs typeface="Times New Roman"/>
            </a:endParaRPr>
          </a:p>
          <a:p>
            <a:r>
              <a:rPr lang="en-US" sz="709" dirty="0">
                <a:latin typeface="Times New Roman"/>
                <a:cs typeface="Segoe UI"/>
              </a:rPr>
              <a:t>         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179567D-53D0-0D8B-1D4A-9021BF9FAB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801" y="11885628"/>
            <a:ext cx="274140" cy="274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789508-1698-1ED9-7627-0D57087991F9}"/>
              </a:ext>
            </a:extLst>
          </p:cNvPr>
          <p:cNvSpPr txBox="1"/>
          <p:nvPr/>
        </p:nvSpPr>
        <p:spPr>
          <a:xfrm>
            <a:off x="370785" y="8106984"/>
            <a:ext cx="8988408" cy="187743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000" dirty="0">
                <a:latin typeface="Poppins"/>
                <a:ea typeface="Calibri"/>
                <a:cs typeface="Poppins"/>
              </a:rPr>
              <a:t>Join us for a special session to celebrate Elmer and have fun!</a:t>
            </a:r>
          </a:p>
          <a:p>
            <a:endParaRPr lang="en-GB" sz="3600" dirty="0">
              <a:latin typeface="Poppins"/>
              <a:ea typeface="Calibri"/>
              <a:cs typeface="Poppin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3B8445-75B8-E151-2B6B-8A42C38DECC1}"/>
              </a:ext>
            </a:extLst>
          </p:cNvPr>
          <p:cNvSpPr txBox="1"/>
          <p:nvPr/>
        </p:nvSpPr>
        <p:spPr>
          <a:xfrm>
            <a:off x="1774278" y="9790735"/>
            <a:ext cx="6172641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2400" dirty="0">
                <a:ea typeface="Calibri"/>
                <a:cs typeface="Calibri"/>
              </a:rPr>
              <a:t>Suitable for ages 4+ </a:t>
            </a:r>
            <a:endParaRPr lang="en-US" sz="2400">
              <a:ea typeface="Calibri"/>
              <a:cs typeface="Calibri"/>
            </a:endParaRPr>
          </a:p>
          <a:p>
            <a:pPr algn="ctr"/>
            <a:endParaRPr lang="en-GB" sz="2400" dirty="0">
              <a:ea typeface="Calibri"/>
              <a:cs typeface="Calibri"/>
            </a:endParaRPr>
          </a:p>
          <a:p>
            <a:pPr algn="ctr"/>
            <a:r>
              <a:rPr lang="en-GB" sz="2400" b="1" dirty="0">
                <a:ea typeface="Calibri"/>
                <a:cs typeface="Calibri"/>
              </a:rPr>
              <a:t>Free event</a:t>
            </a:r>
          </a:p>
          <a:p>
            <a:pPr algn="ctr"/>
            <a:endParaRPr lang="en-GB" sz="2400" dirty="0">
              <a:ea typeface="Calibri"/>
              <a:cs typeface="Calibri"/>
            </a:endParaRPr>
          </a:p>
          <a:p>
            <a:pPr algn="ctr"/>
            <a:endParaRPr lang="en-GB" sz="2400" dirty="0">
              <a:ea typeface="Calibri"/>
              <a:cs typeface="Calibri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42185C-51FB-1C31-51A2-E3F9C5AB3723}"/>
              </a:ext>
            </a:extLst>
          </p:cNvPr>
          <p:cNvSpPr txBox="1"/>
          <p:nvPr/>
        </p:nvSpPr>
        <p:spPr>
          <a:xfrm>
            <a:off x="2062908" y="3123282"/>
            <a:ext cx="5263308" cy="15809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15" name="Picture 14" descr="Pekenos Artistas: Elmer, the patchwork elephant">
            <a:extLst>
              <a:ext uri="{FF2B5EF4-FFF2-40B4-BE49-F238E27FC236}">
                <a16:creationId xmlns:a16="http://schemas.microsoft.com/office/drawing/2014/main" id="{235E816F-2C84-ACFA-1DEB-12BCCCC391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9266" y="3772269"/>
            <a:ext cx="4956894" cy="39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281341"/>
      </p:ext>
    </p:extLst>
  </p:cSld>
  <p:clrMapOvr>
    <a:masterClrMapping/>
  </p:clrMapOvr>
</p:sld>
</file>

<file path=ppt/theme/theme1.xml><?xml version="1.0" encoding="utf-8"?>
<a:theme xmlns:a="http://schemas.openxmlformats.org/drawingml/2006/main" name="Light Blue">
  <a:themeElements>
    <a:clrScheme name="North Tyneside Council">
      <a:dk1>
        <a:srgbClr val="000F9F"/>
      </a:dk1>
      <a:lt1>
        <a:srgbClr val="5FB3E5"/>
      </a:lt1>
      <a:dk2>
        <a:srgbClr val="000000"/>
      </a:dk2>
      <a:lt2>
        <a:srgbClr val="FFFFFF"/>
      </a:lt2>
      <a:accent1>
        <a:srgbClr val="C50F3C"/>
      </a:accent1>
      <a:accent2>
        <a:srgbClr val="D87900"/>
      </a:accent2>
      <a:accent3>
        <a:srgbClr val="76BD22"/>
      </a:accent3>
      <a:accent4>
        <a:srgbClr val="FFD200"/>
      </a:accent4>
      <a:accent5>
        <a:srgbClr val="00C3B3"/>
      </a:accent5>
      <a:accent6>
        <a:srgbClr val="C3D600"/>
      </a:accent6>
      <a:hlink>
        <a:srgbClr val="000F9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ue Wash">
  <a:themeElements>
    <a:clrScheme name="North Tyneside Council">
      <a:dk1>
        <a:srgbClr val="000F9F"/>
      </a:dk1>
      <a:lt1>
        <a:srgbClr val="5FB3E5"/>
      </a:lt1>
      <a:dk2>
        <a:srgbClr val="000000"/>
      </a:dk2>
      <a:lt2>
        <a:srgbClr val="FFFFFF"/>
      </a:lt2>
      <a:accent1>
        <a:srgbClr val="C50F3C"/>
      </a:accent1>
      <a:accent2>
        <a:srgbClr val="D87900"/>
      </a:accent2>
      <a:accent3>
        <a:srgbClr val="76BD22"/>
      </a:accent3>
      <a:accent4>
        <a:srgbClr val="FFD200"/>
      </a:accent4>
      <a:accent5>
        <a:srgbClr val="00C3B3"/>
      </a:accent5>
      <a:accent6>
        <a:srgbClr val="C3D600"/>
      </a:accent6>
      <a:hlink>
        <a:srgbClr val="000F9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Red Wash">
  <a:themeElements>
    <a:clrScheme name="North Tyneside Council">
      <a:dk1>
        <a:srgbClr val="000F9F"/>
      </a:dk1>
      <a:lt1>
        <a:srgbClr val="5FB3E5"/>
      </a:lt1>
      <a:dk2>
        <a:srgbClr val="000000"/>
      </a:dk2>
      <a:lt2>
        <a:srgbClr val="FFFFFF"/>
      </a:lt2>
      <a:accent1>
        <a:srgbClr val="C50F3C"/>
      </a:accent1>
      <a:accent2>
        <a:srgbClr val="D87900"/>
      </a:accent2>
      <a:accent3>
        <a:srgbClr val="76BD22"/>
      </a:accent3>
      <a:accent4>
        <a:srgbClr val="FFD200"/>
      </a:accent4>
      <a:accent5>
        <a:srgbClr val="00C3B3"/>
      </a:accent5>
      <a:accent6>
        <a:srgbClr val="C3D600"/>
      </a:accent6>
      <a:hlink>
        <a:srgbClr val="000F9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ellow Wash">
  <a:themeElements>
    <a:clrScheme name="North Tyneside Council">
      <a:dk1>
        <a:srgbClr val="000F9F"/>
      </a:dk1>
      <a:lt1>
        <a:srgbClr val="5FB3E5"/>
      </a:lt1>
      <a:dk2>
        <a:srgbClr val="000000"/>
      </a:dk2>
      <a:lt2>
        <a:srgbClr val="FFFFFF"/>
      </a:lt2>
      <a:accent1>
        <a:srgbClr val="C50F3C"/>
      </a:accent1>
      <a:accent2>
        <a:srgbClr val="D87900"/>
      </a:accent2>
      <a:accent3>
        <a:srgbClr val="76BD22"/>
      </a:accent3>
      <a:accent4>
        <a:srgbClr val="FFD200"/>
      </a:accent4>
      <a:accent5>
        <a:srgbClr val="00C3B3"/>
      </a:accent5>
      <a:accent6>
        <a:srgbClr val="C3D600"/>
      </a:accent6>
      <a:hlink>
        <a:srgbClr val="000F9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Green Wash">
  <a:themeElements>
    <a:clrScheme name="North Tyneside Council">
      <a:dk1>
        <a:srgbClr val="000F9F"/>
      </a:dk1>
      <a:lt1>
        <a:srgbClr val="5FB3E5"/>
      </a:lt1>
      <a:dk2>
        <a:srgbClr val="000000"/>
      </a:dk2>
      <a:lt2>
        <a:srgbClr val="FFFFFF"/>
      </a:lt2>
      <a:accent1>
        <a:srgbClr val="C50F3C"/>
      </a:accent1>
      <a:accent2>
        <a:srgbClr val="D87900"/>
      </a:accent2>
      <a:accent3>
        <a:srgbClr val="76BD22"/>
      </a:accent3>
      <a:accent4>
        <a:srgbClr val="FFD200"/>
      </a:accent4>
      <a:accent5>
        <a:srgbClr val="00C3B3"/>
      </a:accent5>
      <a:accent6>
        <a:srgbClr val="C3D600"/>
      </a:accent6>
      <a:hlink>
        <a:srgbClr val="000F9F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7fb9947-1b62-455d-8c54-25751b8cedf1" xsi:nil="true"/>
    <lcf76f155ced4ddcb4097134ff3c332f xmlns="4516e4a7-d285-4289-aab8-dd69a07448f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34585E930A0745A7BB8B7ABF8DB62B" ma:contentTypeVersion="16" ma:contentTypeDescription="Create a new document." ma:contentTypeScope="" ma:versionID="5d6af29c1660a2bb5ddfb5d61a7dd9e2">
  <xsd:schema xmlns:xsd="http://www.w3.org/2001/XMLSchema" xmlns:xs="http://www.w3.org/2001/XMLSchema" xmlns:p="http://schemas.microsoft.com/office/2006/metadata/properties" xmlns:ns2="87fb9947-1b62-455d-8c54-25751b8cedf1" xmlns:ns3="4516e4a7-d285-4289-aab8-dd69a07448f4" targetNamespace="http://schemas.microsoft.com/office/2006/metadata/properties" ma:root="true" ma:fieldsID="87b7d00f25678258baa23637fb73db0f" ns2:_="" ns3:_="">
    <xsd:import namespace="87fb9947-1b62-455d-8c54-25751b8cedf1"/>
    <xsd:import namespace="4516e4a7-d285-4289-aab8-dd69a07448f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b9947-1b62-455d-8c54-25751b8ced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cc984425-2a5e-4158-8f7d-42e24fe74be0}" ma:internalName="TaxCatchAll" ma:showField="CatchAllData" ma:web="87fb9947-1b62-455d-8c54-25751b8ced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16e4a7-d285-4289-aab8-dd69a07448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dedc1d2f-5b12-4863-ae6e-8f8dfd2b1a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98D805-CA14-4E05-A2A5-6337BAE18D4A}">
  <ds:schemaRefs>
    <ds:schemaRef ds:uri="http://schemas.openxmlformats.org/package/2006/metadata/core-properties"/>
    <ds:schemaRef ds:uri="http://www.w3.org/XML/1998/namespace"/>
    <ds:schemaRef ds:uri="4516e4a7-d285-4289-aab8-dd69a07448f4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87fb9947-1b62-455d-8c54-25751b8cedf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E4F7538-4444-4D74-93EC-C5E5BCDB32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0D22E3-B50D-4BC9-AABA-3F123FAC71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fb9947-1b62-455d-8c54-25751b8cedf1"/>
    <ds:schemaRef ds:uri="4516e4a7-d285-4289-aab8-dd69a07448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2477</TotalTime>
  <Words>68</Words>
  <Application>Microsoft Office PowerPoint</Application>
  <PresentationFormat>A3 Paper (297x420 mm)</PresentationFormat>
  <Paragraphs>18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Light Blue</vt:lpstr>
      <vt:lpstr>Blue Wash</vt:lpstr>
      <vt:lpstr>Red Wash</vt:lpstr>
      <vt:lpstr>Yellow Wash</vt:lpstr>
      <vt:lpstr>Green Wash</vt:lpstr>
      <vt:lpstr>Office 2013 - 2022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 Fowler</dc:creator>
  <cp:lastModifiedBy>Louise Hall</cp:lastModifiedBy>
  <cp:revision>665</cp:revision>
  <cp:lastPrinted>2023-03-03T15:04:34Z</cp:lastPrinted>
  <dcterms:created xsi:type="dcterms:W3CDTF">2023-02-01T16:11:10Z</dcterms:created>
  <dcterms:modified xsi:type="dcterms:W3CDTF">2025-05-13T08:22:23Z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0x0101004234585E930A0745A7BB8B7ABF8DB62B</vt:lpwstr>
  </property>
  <property fmtid="{D5CDD505-2E9C-101B-9397-08002B2CF9AE}" pid="3" name="MediaServiceImageTags">
    <vt:lpwstr/>
  </property>
</Properties>
</file>